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bef5f3d24e45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7975fac70e47a8"/>
  </p:sldMasterIdLst>
  <p:sldIdLst>
    <p:sldId xmlns:r="http://schemas.openxmlformats.org/officeDocument/2006/relationships" id="256" r:id="Rda16b5e24080406c"/>
    <p:sldId xmlns:r="http://schemas.openxmlformats.org/officeDocument/2006/relationships" id="257" r:id="R9e6a373c8cb1403c"/>
    <p:sldId xmlns:r="http://schemas.openxmlformats.org/officeDocument/2006/relationships" id="258" r:id="R6b8d345549b34a19"/>
    <p:sldId xmlns:r="http://schemas.openxmlformats.org/officeDocument/2006/relationships" id="259" r:id="Rd1ba97c8c71d4fe1"/>
    <p:sldId xmlns:r="http://schemas.openxmlformats.org/officeDocument/2006/relationships" id="260" r:id="R4222ccb5d5c74c8c"/>
    <p:sldId xmlns:r="http://schemas.openxmlformats.org/officeDocument/2006/relationships" id="261" r:id="Re0539c3ee81d4dfa"/>
    <p:sldId xmlns:r="http://schemas.openxmlformats.org/officeDocument/2006/relationships" id="262" r:id="R5cf9242c739149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7975fac70e47a8" /><Relationship Type="http://schemas.openxmlformats.org/officeDocument/2006/relationships/slide" Target="/ppt/slides/slide1.xml" Id="Rda16b5e24080406c" /><Relationship Type="http://schemas.openxmlformats.org/officeDocument/2006/relationships/slide" Target="/ppt/slides/slide2.xml" Id="R9e6a373c8cb1403c" /><Relationship Type="http://schemas.openxmlformats.org/officeDocument/2006/relationships/slide" Target="/ppt/slides/slide3.xml" Id="R6b8d345549b34a19" /><Relationship Type="http://schemas.openxmlformats.org/officeDocument/2006/relationships/slide" Target="/ppt/slides/slide4.xml" Id="Rd1ba97c8c71d4fe1" /><Relationship Type="http://schemas.openxmlformats.org/officeDocument/2006/relationships/slide" Target="/ppt/slides/slide5.xml" Id="R4222ccb5d5c74c8c" /><Relationship Type="http://schemas.openxmlformats.org/officeDocument/2006/relationships/slide" Target="/ppt/slides/slide6.xml" Id="Re0539c3ee81d4dfa" /><Relationship Type="http://schemas.openxmlformats.org/officeDocument/2006/relationships/slide" Target="/ppt/slides/slide7.xml" Id="R5cf9242c739149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6e6fb342574e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a18aab8484688" /><Relationship Type="http://schemas.openxmlformats.org/officeDocument/2006/relationships/theme" Target="/ppt/slideMasters/theme/theme1.xml" Id="R17a1c61835204b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ba18aab84846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ba3027c5740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375f48a984d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a6aa9a5e74d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24c196b7c4e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8b766eb224f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a8bc692374b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abd4dc79e48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NIKLAS ANGELUS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NIKLAS ANGELUS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NIKLAS ANGELUS INVEST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NIKLAS ANGELUS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NIKLAS ANGELUS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NIKLAS ANGELUS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3 075 489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16 536 941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17 450 975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NIKLAS ANGELUS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NIKLAS KARL OSKAR ANGELUS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NIKLAS ANGELUS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Abel Meyers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22 26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nik.angelus@gmx.net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997 832 051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NIKLAS ANGELUS INVEST AS</a:t>
            </a:r>
          </a:p>
        </p:txBody>
      </p:sp>
    </p:spTree>
  </p:cSld>
  <p:clrMapOvr>
    <a:masterClrMapping xmlns:a="http://schemas.openxmlformats.org/drawingml/2006/main"/>
  </p:clrMapOvr>
</p:sld>
</file>