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a04812316b478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c45fcd4f1224613"/>
  </p:sldMasterIdLst>
  <p:sldIdLst>
    <p:sldId xmlns:r="http://schemas.openxmlformats.org/officeDocument/2006/relationships" id="256" r:id="R3ff17ae9bec34f4b"/>
    <p:sldId xmlns:r="http://schemas.openxmlformats.org/officeDocument/2006/relationships" id="257" r:id="Rd0f532bb4c994d9d"/>
    <p:sldId xmlns:r="http://schemas.openxmlformats.org/officeDocument/2006/relationships" id="258" r:id="R7d48fbdc667b49f4"/>
    <p:sldId xmlns:r="http://schemas.openxmlformats.org/officeDocument/2006/relationships" id="259" r:id="R8d4ffa2d47384b28"/>
    <p:sldId xmlns:r="http://schemas.openxmlformats.org/officeDocument/2006/relationships" id="260" r:id="R0d8c679238744b77"/>
    <p:sldId xmlns:r="http://schemas.openxmlformats.org/officeDocument/2006/relationships" id="261" r:id="R5759062b00e34646"/>
    <p:sldId xmlns:r="http://schemas.openxmlformats.org/officeDocument/2006/relationships" id="262" r:id="R4695f54e22e04e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45fcd4f1224613" /><Relationship Type="http://schemas.openxmlformats.org/officeDocument/2006/relationships/slide" Target="/ppt/slides/slide1.xml" Id="R3ff17ae9bec34f4b" /><Relationship Type="http://schemas.openxmlformats.org/officeDocument/2006/relationships/slide" Target="/ppt/slides/slide2.xml" Id="Rd0f532bb4c994d9d" /><Relationship Type="http://schemas.openxmlformats.org/officeDocument/2006/relationships/slide" Target="/ppt/slides/slide3.xml" Id="R7d48fbdc667b49f4" /><Relationship Type="http://schemas.openxmlformats.org/officeDocument/2006/relationships/slide" Target="/ppt/slides/slide4.xml" Id="R8d4ffa2d47384b28" /><Relationship Type="http://schemas.openxmlformats.org/officeDocument/2006/relationships/slide" Target="/ppt/slides/slide5.xml" Id="R0d8c679238744b77" /><Relationship Type="http://schemas.openxmlformats.org/officeDocument/2006/relationships/slide" Target="/ppt/slides/slide6.xml" Id="R5759062b00e34646" /><Relationship Type="http://schemas.openxmlformats.org/officeDocument/2006/relationships/slide" Target="/ppt/slides/slide7.xml" Id="R4695f54e22e04e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37a1b4d3684a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47bfd54814a98" /><Relationship Type="http://schemas.openxmlformats.org/officeDocument/2006/relationships/theme" Target="/ppt/slideMasters/theme/theme1.xml" Id="Rb3fce72d70a84cf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8147bfd54814a9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23f386ed24b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26086a1054c8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e2148d630c41e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d2ea0a12be4c5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f7b6c04abc42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8b250fea0548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1677815259489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LØVVIK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LØVVIK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−13 423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1 482 263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228 230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1 735 890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 LØVVIK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LØVVIK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Morells vei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0487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93 21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kjetil@dianoeiendom.no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997 855 469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LØVVIK EIENDOM AS</a:t>
            </a:r>
          </a:p>
        </p:txBody>
      </p:sp>
    </p:spTree>
  </p:cSld>
  <p:clrMapOvr>
    <a:masterClrMapping xmlns:a="http://schemas.openxmlformats.org/drawingml/2006/main"/>
  </p:clrMapOvr>
</p:sld>
</file>