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5c70997a8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0326c235844f1"/>
  </p:sldMasterIdLst>
  <p:sldIdLst>
    <p:sldId xmlns:r="http://schemas.openxmlformats.org/officeDocument/2006/relationships" id="256" r:id="R4b104b17dd914dd4"/>
    <p:sldId xmlns:r="http://schemas.openxmlformats.org/officeDocument/2006/relationships" id="257" r:id="Re791f8f0bebd43d8"/>
    <p:sldId xmlns:r="http://schemas.openxmlformats.org/officeDocument/2006/relationships" id="258" r:id="Ra2dcced5732648ce"/>
    <p:sldId xmlns:r="http://schemas.openxmlformats.org/officeDocument/2006/relationships" id="259" r:id="R43f8e1a52bd54aea"/>
    <p:sldId xmlns:r="http://schemas.openxmlformats.org/officeDocument/2006/relationships" id="260" r:id="R5720fffda4b840fc"/>
    <p:sldId xmlns:r="http://schemas.openxmlformats.org/officeDocument/2006/relationships" id="261" r:id="R3d8e44cfbc974489"/>
    <p:sldId xmlns:r="http://schemas.openxmlformats.org/officeDocument/2006/relationships" id="262" r:id="R0dbb6acdef4b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0326c235844f1" /><Relationship Type="http://schemas.openxmlformats.org/officeDocument/2006/relationships/slide" Target="/ppt/slides/slide1.xml" Id="R4b104b17dd914dd4" /><Relationship Type="http://schemas.openxmlformats.org/officeDocument/2006/relationships/slide" Target="/ppt/slides/slide2.xml" Id="Re791f8f0bebd43d8" /><Relationship Type="http://schemas.openxmlformats.org/officeDocument/2006/relationships/slide" Target="/ppt/slides/slide3.xml" Id="Ra2dcced5732648ce" /><Relationship Type="http://schemas.openxmlformats.org/officeDocument/2006/relationships/slide" Target="/ppt/slides/slide4.xml" Id="R43f8e1a52bd54aea" /><Relationship Type="http://schemas.openxmlformats.org/officeDocument/2006/relationships/slide" Target="/ppt/slides/slide5.xml" Id="R5720fffda4b840fc" /><Relationship Type="http://schemas.openxmlformats.org/officeDocument/2006/relationships/slide" Target="/ppt/slides/slide6.xml" Id="R3d8e44cfbc974489" /><Relationship Type="http://schemas.openxmlformats.org/officeDocument/2006/relationships/slide" Target="/ppt/slides/slide7.xml" Id="R0dbb6acdef4b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d70b06660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deca818b549ab" /><Relationship Type="http://schemas.openxmlformats.org/officeDocument/2006/relationships/theme" Target="/ppt/slideMasters/theme/theme1.xml" Id="R32b7e5033424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deca818b5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df0ccb8a3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ed05c625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4bd2966b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20bbf1ba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6835dac6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7e519e25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cb53cf7a7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