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470124eb74e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466ca50244937"/>
  </p:sldMasterIdLst>
  <p:sldIdLst>
    <p:sldId xmlns:r="http://schemas.openxmlformats.org/officeDocument/2006/relationships" id="256" r:id="R2aa9f89eb2d94ad6"/>
    <p:sldId xmlns:r="http://schemas.openxmlformats.org/officeDocument/2006/relationships" id="257" r:id="R361464e0e25d4816"/>
    <p:sldId xmlns:r="http://schemas.openxmlformats.org/officeDocument/2006/relationships" id="258" r:id="Red982df10e134d4b"/>
    <p:sldId xmlns:r="http://schemas.openxmlformats.org/officeDocument/2006/relationships" id="259" r:id="R80bbad13b0e84d07"/>
    <p:sldId xmlns:r="http://schemas.openxmlformats.org/officeDocument/2006/relationships" id="260" r:id="Re05b7c8e11a641af"/>
    <p:sldId xmlns:r="http://schemas.openxmlformats.org/officeDocument/2006/relationships" id="261" r:id="R1ccc6cafc8944854"/>
    <p:sldId xmlns:r="http://schemas.openxmlformats.org/officeDocument/2006/relationships" id="262" r:id="Ra6619db4dbbd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466ca50244937" /><Relationship Type="http://schemas.openxmlformats.org/officeDocument/2006/relationships/slide" Target="/ppt/slides/slide1.xml" Id="R2aa9f89eb2d94ad6" /><Relationship Type="http://schemas.openxmlformats.org/officeDocument/2006/relationships/slide" Target="/ppt/slides/slide2.xml" Id="R361464e0e25d4816" /><Relationship Type="http://schemas.openxmlformats.org/officeDocument/2006/relationships/slide" Target="/ppt/slides/slide3.xml" Id="Red982df10e134d4b" /><Relationship Type="http://schemas.openxmlformats.org/officeDocument/2006/relationships/slide" Target="/ppt/slides/slide4.xml" Id="R80bbad13b0e84d07" /><Relationship Type="http://schemas.openxmlformats.org/officeDocument/2006/relationships/slide" Target="/ppt/slides/slide5.xml" Id="Re05b7c8e11a641af" /><Relationship Type="http://schemas.openxmlformats.org/officeDocument/2006/relationships/slide" Target="/ppt/slides/slide6.xml" Id="R1ccc6cafc8944854" /><Relationship Type="http://schemas.openxmlformats.org/officeDocument/2006/relationships/slide" Target="/ppt/slides/slide7.xml" Id="Ra6619db4dbbd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96419799c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41c6ecc54a27" /><Relationship Type="http://schemas.openxmlformats.org/officeDocument/2006/relationships/theme" Target="/ppt/slideMasters/theme/theme1.xml" Id="R6c4e4c1370ab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c41c6ecc5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4f671d5ab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ed9ed96f8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948ee744a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588cc1c67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a46eaf8c4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572a271e4f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217dd9f5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 HANSEN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HANSEN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2 481 967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HENNING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hhhregn@online.no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997 871 014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