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49f752e92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e768b443a41c3"/>
  </p:sldMasterIdLst>
  <p:sldIdLst>
    <p:sldId xmlns:r="http://schemas.openxmlformats.org/officeDocument/2006/relationships" id="256" r:id="R0b0f6a73a65e49b5"/>
    <p:sldId xmlns:r="http://schemas.openxmlformats.org/officeDocument/2006/relationships" id="257" r:id="Rc268bf4827864e33"/>
    <p:sldId xmlns:r="http://schemas.openxmlformats.org/officeDocument/2006/relationships" id="258" r:id="Rdcd9d7156fa24010"/>
    <p:sldId xmlns:r="http://schemas.openxmlformats.org/officeDocument/2006/relationships" id="259" r:id="Rb675d6e589d84d55"/>
    <p:sldId xmlns:r="http://schemas.openxmlformats.org/officeDocument/2006/relationships" id="260" r:id="R88504dff20a64f14"/>
    <p:sldId xmlns:r="http://schemas.openxmlformats.org/officeDocument/2006/relationships" id="261" r:id="Rcba7a5c726c4477b"/>
    <p:sldId xmlns:r="http://schemas.openxmlformats.org/officeDocument/2006/relationships" id="262" r:id="R31d31bdeec62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e768b443a41c3" /><Relationship Type="http://schemas.openxmlformats.org/officeDocument/2006/relationships/slide" Target="/ppt/slides/slide1.xml" Id="R0b0f6a73a65e49b5" /><Relationship Type="http://schemas.openxmlformats.org/officeDocument/2006/relationships/slide" Target="/ppt/slides/slide2.xml" Id="Rc268bf4827864e33" /><Relationship Type="http://schemas.openxmlformats.org/officeDocument/2006/relationships/slide" Target="/ppt/slides/slide3.xml" Id="Rdcd9d7156fa24010" /><Relationship Type="http://schemas.openxmlformats.org/officeDocument/2006/relationships/slide" Target="/ppt/slides/slide4.xml" Id="Rb675d6e589d84d55" /><Relationship Type="http://schemas.openxmlformats.org/officeDocument/2006/relationships/slide" Target="/ppt/slides/slide5.xml" Id="R88504dff20a64f14" /><Relationship Type="http://schemas.openxmlformats.org/officeDocument/2006/relationships/slide" Target="/ppt/slides/slide6.xml" Id="Rcba7a5c726c4477b" /><Relationship Type="http://schemas.openxmlformats.org/officeDocument/2006/relationships/slide" Target="/ppt/slides/slide7.xml" Id="R31d31bdeec62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63507d078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2498411354d94" /><Relationship Type="http://schemas.openxmlformats.org/officeDocument/2006/relationships/theme" Target="/ppt/slideMasters/theme/theme1.xml" Id="R1e6653510ed5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249841135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0c729ba17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01f2d38b1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1916b610f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ffd237d02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0e4fe1681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76356ca3a46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b6c1e13b245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ÅMOT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ÅMOT 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11 261 631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17 509 040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ÅMOT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Nygards veg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ÅMOT IT AS</a:t>
            </a:r>
          </a:p>
        </p:txBody>
      </p:sp>
    </p:spTree>
  </p:cSld>
  <p:clrMapOvr>
    <a:masterClrMapping xmlns:a="http://schemas.openxmlformats.org/drawingml/2006/main"/>
  </p:clrMapOvr>
</p:sld>
</file>