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daf92cd428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fa93dbe0e14edb"/>
  </p:sldMasterIdLst>
  <p:sldIdLst>
    <p:sldId xmlns:r="http://schemas.openxmlformats.org/officeDocument/2006/relationships" id="256" r:id="R1c5c2bf438b54b41"/>
    <p:sldId xmlns:r="http://schemas.openxmlformats.org/officeDocument/2006/relationships" id="257" r:id="Ra2de458e3eb34e76"/>
    <p:sldId xmlns:r="http://schemas.openxmlformats.org/officeDocument/2006/relationships" id="258" r:id="Radde3c2ccce34b02"/>
    <p:sldId xmlns:r="http://schemas.openxmlformats.org/officeDocument/2006/relationships" id="259" r:id="R375825ba11994fca"/>
    <p:sldId xmlns:r="http://schemas.openxmlformats.org/officeDocument/2006/relationships" id="260" r:id="Rf8006ff3034b4d80"/>
    <p:sldId xmlns:r="http://schemas.openxmlformats.org/officeDocument/2006/relationships" id="261" r:id="Race8d481af514a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a93dbe0e14edb" /><Relationship Type="http://schemas.openxmlformats.org/officeDocument/2006/relationships/slide" Target="/ppt/slides/slide1.xml" Id="R1c5c2bf438b54b41" /><Relationship Type="http://schemas.openxmlformats.org/officeDocument/2006/relationships/slide" Target="/ppt/slides/slide2.xml" Id="Ra2de458e3eb34e76" /><Relationship Type="http://schemas.openxmlformats.org/officeDocument/2006/relationships/slide" Target="/ppt/slides/slide3.xml" Id="Radde3c2ccce34b02" /><Relationship Type="http://schemas.openxmlformats.org/officeDocument/2006/relationships/slide" Target="/ppt/slides/slide4.xml" Id="R375825ba11994fca" /><Relationship Type="http://schemas.openxmlformats.org/officeDocument/2006/relationships/slide" Target="/ppt/slides/slide5.xml" Id="Rf8006ff3034b4d80" /><Relationship Type="http://schemas.openxmlformats.org/officeDocument/2006/relationships/slide" Target="/ppt/slides/slide6.xml" Id="Race8d481af514a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0cd45cdc6a42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5421a08e4872" /><Relationship Type="http://schemas.openxmlformats.org/officeDocument/2006/relationships/theme" Target="/ppt/slideMasters/theme/theme1.xml" Id="R4bfd87966a9b46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695421a08e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a1d80b6f2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66996c1ee44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d15cec10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e86d14895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e3e1cffba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206d149b84d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PM JACOBSEN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Parsellveien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1636 Gamle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997 906 357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PM JACOBSEN AS</a:t>
            </a:r>
          </a:p>
        </p:txBody>
      </p:sp>
    </p:spTree>
  </p:cSld>
  <p:clrMapOvr>
    <a:masterClrMapping xmlns:a="http://schemas.openxmlformats.org/drawingml/2006/main"/>
  </p:clrMapOvr>
</p:sld>
</file>