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ebb6b5403640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08eae10884011"/>
  </p:sldMasterIdLst>
  <p:sldIdLst>
    <p:sldId xmlns:r="http://schemas.openxmlformats.org/officeDocument/2006/relationships" id="256" r:id="R6c45a61adaf54985"/>
    <p:sldId xmlns:r="http://schemas.openxmlformats.org/officeDocument/2006/relationships" id="257" r:id="Rd78d457c6b5d45af"/>
    <p:sldId xmlns:r="http://schemas.openxmlformats.org/officeDocument/2006/relationships" id="258" r:id="Rdc9f277a48734f42"/>
    <p:sldId xmlns:r="http://schemas.openxmlformats.org/officeDocument/2006/relationships" id="259" r:id="Rec76da942c304aa5"/>
    <p:sldId xmlns:r="http://schemas.openxmlformats.org/officeDocument/2006/relationships" id="260" r:id="Rbaf5d50a8fb544d7"/>
    <p:sldId xmlns:r="http://schemas.openxmlformats.org/officeDocument/2006/relationships" id="261" r:id="Rcb11b7d2671a49a0"/>
    <p:sldId xmlns:r="http://schemas.openxmlformats.org/officeDocument/2006/relationships" id="262" r:id="R7bdc8e9666bf40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08eae10884011" /><Relationship Type="http://schemas.openxmlformats.org/officeDocument/2006/relationships/slide" Target="/ppt/slides/slide1.xml" Id="R6c45a61adaf54985" /><Relationship Type="http://schemas.openxmlformats.org/officeDocument/2006/relationships/slide" Target="/ppt/slides/slide2.xml" Id="Rd78d457c6b5d45af" /><Relationship Type="http://schemas.openxmlformats.org/officeDocument/2006/relationships/slide" Target="/ppt/slides/slide3.xml" Id="Rdc9f277a48734f42" /><Relationship Type="http://schemas.openxmlformats.org/officeDocument/2006/relationships/slide" Target="/ppt/slides/slide4.xml" Id="Rec76da942c304aa5" /><Relationship Type="http://schemas.openxmlformats.org/officeDocument/2006/relationships/slide" Target="/ppt/slides/slide5.xml" Id="Rbaf5d50a8fb544d7" /><Relationship Type="http://schemas.openxmlformats.org/officeDocument/2006/relationships/slide" Target="/ppt/slides/slide6.xml" Id="Rcb11b7d2671a49a0" /><Relationship Type="http://schemas.openxmlformats.org/officeDocument/2006/relationships/slide" Target="/ppt/slides/slide7.xml" Id="R7bdc8e9666bf40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76ab4ce40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30fde5a844e80" /><Relationship Type="http://schemas.openxmlformats.org/officeDocument/2006/relationships/theme" Target="/ppt/slideMasters/theme/theme1.xml" Id="R25a46a9887504c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30fde5a844e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74a4f430f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c4e85ac0b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8ee0bf7724e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4c3188a7648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f614eeac7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3d56b0e0949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91009ce2546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HAVSUND AS ble etablert [år] og holder til i Hidrasund.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8 050 570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1 253 755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1 133 258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17 523 804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24 196 578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ULLAND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ERIK ULLAND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Vallåsbakken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4432 Hidrasund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alful@online.no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997 935 209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HAVSUND AS</a:t>
            </a:r>
          </a:p>
        </p:txBody>
      </p:sp>
    </p:spTree>
  </p:cSld>
  <p:clrMapOvr>
    <a:masterClrMapping xmlns:a="http://schemas.openxmlformats.org/drawingml/2006/main"/>
  </p:clrMapOvr>
</p:sld>
</file>