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79b0cb4d9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f9fb71c164633"/>
  </p:sldMasterIdLst>
  <p:sldIdLst>
    <p:sldId xmlns:r="http://schemas.openxmlformats.org/officeDocument/2006/relationships" id="256" r:id="Rbda816f5162d4f27"/>
    <p:sldId xmlns:r="http://schemas.openxmlformats.org/officeDocument/2006/relationships" id="257" r:id="R3dae96c59ae74b0c"/>
    <p:sldId xmlns:r="http://schemas.openxmlformats.org/officeDocument/2006/relationships" id="258" r:id="R246049786a2c4d54"/>
    <p:sldId xmlns:r="http://schemas.openxmlformats.org/officeDocument/2006/relationships" id="259" r:id="R71fbca847e514b21"/>
    <p:sldId xmlns:r="http://schemas.openxmlformats.org/officeDocument/2006/relationships" id="260" r:id="Rf79ff6456159498b"/>
    <p:sldId xmlns:r="http://schemas.openxmlformats.org/officeDocument/2006/relationships" id="261" r:id="Ra26aa85b1e09470a"/>
    <p:sldId xmlns:r="http://schemas.openxmlformats.org/officeDocument/2006/relationships" id="262" r:id="R014fcf1bf698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f9fb71c164633" /><Relationship Type="http://schemas.openxmlformats.org/officeDocument/2006/relationships/slide" Target="/ppt/slides/slide1.xml" Id="Rbda816f5162d4f27" /><Relationship Type="http://schemas.openxmlformats.org/officeDocument/2006/relationships/slide" Target="/ppt/slides/slide2.xml" Id="R3dae96c59ae74b0c" /><Relationship Type="http://schemas.openxmlformats.org/officeDocument/2006/relationships/slide" Target="/ppt/slides/slide3.xml" Id="R246049786a2c4d54" /><Relationship Type="http://schemas.openxmlformats.org/officeDocument/2006/relationships/slide" Target="/ppt/slides/slide4.xml" Id="R71fbca847e514b21" /><Relationship Type="http://schemas.openxmlformats.org/officeDocument/2006/relationships/slide" Target="/ppt/slides/slide5.xml" Id="Rf79ff6456159498b" /><Relationship Type="http://schemas.openxmlformats.org/officeDocument/2006/relationships/slide" Target="/ppt/slides/slide6.xml" Id="Ra26aa85b1e09470a" /><Relationship Type="http://schemas.openxmlformats.org/officeDocument/2006/relationships/slide" Target="/ppt/slides/slide7.xml" Id="R014fcf1bf698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025a65b5f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768e932324d56" /><Relationship Type="http://schemas.openxmlformats.org/officeDocument/2006/relationships/theme" Target="/ppt/slideMasters/theme/theme1.xml" Id="R3551657dd528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768e93232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f11f97fa4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7fb4bb99e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fd4ab7a03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f27c4cf0f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7c75f68c44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cebf13014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43272e324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