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cac3c08c7a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17df45cde42e8"/>
  </p:sldMasterIdLst>
  <p:sldIdLst>
    <p:sldId xmlns:r="http://schemas.openxmlformats.org/officeDocument/2006/relationships" id="256" r:id="Rff15c51f4b714920"/>
    <p:sldId xmlns:r="http://schemas.openxmlformats.org/officeDocument/2006/relationships" id="257" r:id="R10226373c8ba48be"/>
    <p:sldId xmlns:r="http://schemas.openxmlformats.org/officeDocument/2006/relationships" id="258" r:id="R712f0d4574cd4009"/>
    <p:sldId xmlns:r="http://schemas.openxmlformats.org/officeDocument/2006/relationships" id="259" r:id="R4cc9cef2bdd84759"/>
    <p:sldId xmlns:r="http://schemas.openxmlformats.org/officeDocument/2006/relationships" id="260" r:id="Ree7f3f45b4df49dc"/>
    <p:sldId xmlns:r="http://schemas.openxmlformats.org/officeDocument/2006/relationships" id="261" r:id="R7903e28a611b4e4f"/>
    <p:sldId xmlns:r="http://schemas.openxmlformats.org/officeDocument/2006/relationships" id="262" r:id="R8c805277e06d40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17df45cde42e8" /><Relationship Type="http://schemas.openxmlformats.org/officeDocument/2006/relationships/slide" Target="/ppt/slides/slide1.xml" Id="Rff15c51f4b714920" /><Relationship Type="http://schemas.openxmlformats.org/officeDocument/2006/relationships/slide" Target="/ppt/slides/slide2.xml" Id="R10226373c8ba48be" /><Relationship Type="http://schemas.openxmlformats.org/officeDocument/2006/relationships/slide" Target="/ppt/slides/slide3.xml" Id="R712f0d4574cd4009" /><Relationship Type="http://schemas.openxmlformats.org/officeDocument/2006/relationships/slide" Target="/ppt/slides/slide4.xml" Id="R4cc9cef2bdd84759" /><Relationship Type="http://schemas.openxmlformats.org/officeDocument/2006/relationships/slide" Target="/ppt/slides/slide5.xml" Id="Ree7f3f45b4df49dc" /><Relationship Type="http://schemas.openxmlformats.org/officeDocument/2006/relationships/slide" Target="/ppt/slides/slide6.xml" Id="R7903e28a611b4e4f" /><Relationship Type="http://schemas.openxmlformats.org/officeDocument/2006/relationships/slide" Target="/ppt/slides/slide7.xml" Id="R8c805277e06d40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beeeb8879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98b88d134666" /><Relationship Type="http://schemas.openxmlformats.org/officeDocument/2006/relationships/theme" Target="/ppt/slideMasters/theme/theme1.xml" Id="R9292bcca421e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998b88d13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1b2d7bbe5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f44fcd7b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bb465d9f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02075a7e0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5b08cab3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7b92ce09648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2008294d3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RAVDAL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RAVDAL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ANDRÉ RAVDAL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Sakkastadvika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997 976 606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RAVDAL INVEST AS</a:t>
            </a:r>
          </a:p>
        </p:txBody>
      </p:sp>
    </p:spTree>
  </p:cSld>
  <p:clrMapOvr>
    <a:masterClrMapping xmlns:a="http://schemas.openxmlformats.org/drawingml/2006/main"/>
  </p:clrMapOvr>
</p:sld>
</file>