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43eadf7e084d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15e1e3908a488e"/>
  </p:sldMasterIdLst>
  <p:sldIdLst>
    <p:sldId xmlns:r="http://schemas.openxmlformats.org/officeDocument/2006/relationships" id="256" r:id="R68a4b68c5e934704"/>
    <p:sldId xmlns:r="http://schemas.openxmlformats.org/officeDocument/2006/relationships" id="257" r:id="R7fb75a47a4ca4f82"/>
    <p:sldId xmlns:r="http://schemas.openxmlformats.org/officeDocument/2006/relationships" id="258" r:id="R1f2f000132704e25"/>
    <p:sldId xmlns:r="http://schemas.openxmlformats.org/officeDocument/2006/relationships" id="259" r:id="R78b2a05915b842c3"/>
    <p:sldId xmlns:r="http://schemas.openxmlformats.org/officeDocument/2006/relationships" id="260" r:id="Rc7cd4328bf424c33"/>
    <p:sldId xmlns:r="http://schemas.openxmlformats.org/officeDocument/2006/relationships" id="261" r:id="R02bcdaf434e045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5e1e3908a488e" /><Relationship Type="http://schemas.openxmlformats.org/officeDocument/2006/relationships/slide" Target="/ppt/slides/slide1.xml" Id="R68a4b68c5e934704" /><Relationship Type="http://schemas.openxmlformats.org/officeDocument/2006/relationships/slide" Target="/ppt/slides/slide2.xml" Id="R7fb75a47a4ca4f82" /><Relationship Type="http://schemas.openxmlformats.org/officeDocument/2006/relationships/slide" Target="/ppt/slides/slide3.xml" Id="R1f2f000132704e25" /><Relationship Type="http://schemas.openxmlformats.org/officeDocument/2006/relationships/slide" Target="/ppt/slides/slide4.xml" Id="R78b2a05915b842c3" /><Relationship Type="http://schemas.openxmlformats.org/officeDocument/2006/relationships/slide" Target="/ppt/slides/slide5.xml" Id="Rc7cd4328bf424c33" /><Relationship Type="http://schemas.openxmlformats.org/officeDocument/2006/relationships/slide" Target="/ppt/slides/slide6.xml" Id="R02bcdaf434e045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0a0f51eb042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8553fbf344e63" /><Relationship Type="http://schemas.openxmlformats.org/officeDocument/2006/relationships/theme" Target="/ppt/slideMasters/theme/theme1.xml" Id="Rc38f630c581e4d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98553fbf344e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85856c45346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b079d478441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85e32986649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e971f9dee43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6e410534845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2ba1f2bc04a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ROSENLUNDEN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726 544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9 608 113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9 696 656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48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tryge.ardahl@sf-nett.no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997 980 409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