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22b0f9788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157c9a0f143c0"/>
  </p:sldMasterIdLst>
  <p:sldIdLst>
    <p:sldId xmlns:r="http://schemas.openxmlformats.org/officeDocument/2006/relationships" id="256" r:id="Ra5e2272649bf4597"/>
    <p:sldId xmlns:r="http://schemas.openxmlformats.org/officeDocument/2006/relationships" id="257" r:id="Rf644860728a345c0"/>
    <p:sldId xmlns:r="http://schemas.openxmlformats.org/officeDocument/2006/relationships" id="258" r:id="Rfe4c61c715ca421e"/>
    <p:sldId xmlns:r="http://schemas.openxmlformats.org/officeDocument/2006/relationships" id="259" r:id="R8c2d8be9ea694e6a"/>
    <p:sldId xmlns:r="http://schemas.openxmlformats.org/officeDocument/2006/relationships" id="260" r:id="R5834bd3328a44260"/>
    <p:sldId xmlns:r="http://schemas.openxmlformats.org/officeDocument/2006/relationships" id="261" r:id="R8cf4ede9224d4465"/>
    <p:sldId xmlns:r="http://schemas.openxmlformats.org/officeDocument/2006/relationships" id="262" r:id="R867e0a544a67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157c9a0f143c0" /><Relationship Type="http://schemas.openxmlformats.org/officeDocument/2006/relationships/slide" Target="/ppt/slides/slide1.xml" Id="Ra5e2272649bf4597" /><Relationship Type="http://schemas.openxmlformats.org/officeDocument/2006/relationships/slide" Target="/ppt/slides/slide2.xml" Id="Rf644860728a345c0" /><Relationship Type="http://schemas.openxmlformats.org/officeDocument/2006/relationships/slide" Target="/ppt/slides/slide3.xml" Id="Rfe4c61c715ca421e" /><Relationship Type="http://schemas.openxmlformats.org/officeDocument/2006/relationships/slide" Target="/ppt/slides/slide4.xml" Id="R8c2d8be9ea694e6a" /><Relationship Type="http://schemas.openxmlformats.org/officeDocument/2006/relationships/slide" Target="/ppt/slides/slide5.xml" Id="R5834bd3328a44260" /><Relationship Type="http://schemas.openxmlformats.org/officeDocument/2006/relationships/slide" Target="/ppt/slides/slide6.xml" Id="R8cf4ede9224d4465" /><Relationship Type="http://schemas.openxmlformats.org/officeDocument/2006/relationships/slide" Target="/ppt/slides/slide7.xml" Id="R867e0a544a67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836fdd6e2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b05d9e63144b9" /><Relationship Type="http://schemas.openxmlformats.org/officeDocument/2006/relationships/theme" Target="/ppt/slideMasters/theme/theme1.xml" Id="R418cb5e6c5c7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b05d9e631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013239c7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5ab3c700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52300e748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6ab5d75f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4a7a04b8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ea254252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975428a2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HAGA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