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2d3193861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46e2967564bfb"/>
  </p:sldMasterIdLst>
  <p:sldIdLst>
    <p:sldId xmlns:r="http://schemas.openxmlformats.org/officeDocument/2006/relationships" id="256" r:id="R23941f49a97640f1"/>
    <p:sldId xmlns:r="http://schemas.openxmlformats.org/officeDocument/2006/relationships" id="257" r:id="R6af8ca0c6ed44f1c"/>
    <p:sldId xmlns:r="http://schemas.openxmlformats.org/officeDocument/2006/relationships" id="258" r:id="Rb603f3462c0a4dbc"/>
    <p:sldId xmlns:r="http://schemas.openxmlformats.org/officeDocument/2006/relationships" id="259" r:id="R2c6e76b78c164c0a"/>
    <p:sldId xmlns:r="http://schemas.openxmlformats.org/officeDocument/2006/relationships" id="260" r:id="Rc0228e7c6e1a454e"/>
    <p:sldId xmlns:r="http://schemas.openxmlformats.org/officeDocument/2006/relationships" id="261" r:id="R0c9a1ccc1ac4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46e2967564bfb" /><Relationship Type="http://schemas.openxmlformats.org/officeDocument/2006/relationships/slide" Target="/ppt/slides/slide1.xml" Id="R23941f49a97640f1" /><Relationship Type="http://schemas.openxmlformats.org/officeDocument/2006/relationships/slide" Target="/ppt/slides/slide2.xml" Id="R6af8ca0c6ed44f1c" /><Relationship Type="http://schemas.openxmlformats.org/officeDocument/2006/relationships/slide" Target="/ppt/slides/slide3.xml" Id="Rb603f3462c0a4dbc" /><Relationship Type="http://schemas.openxmlformats.org/officeDocument/2006/relationships/slide" Target="/ppt/slides/slide4.xml" Id="R2c6e76b78c164c0a" /><Relationship Type="http://schemas.openxmlformats.org/officeDocument/2006/relationships/slide" Target="/ppt/slides/slide5.xml" Id="Rc0228e7c6e1a454e" /><Relationship Type="http://schemas.openxmlformats.org/officeDocument/2006/relationships/slide" Target="/ppt/slides/slide6.xml" Id="R0c9a1ccc1ac4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9d42f83b5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979d1d1a4aa3" /><Relationship Type="http://schemas.openxmlformats.org/officeDocument/2006/relationships/theme" Target="/ppt/slideMasters/theme/theme1.xml" Id="R83540d7e2b0e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8979d1d1a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88085317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f8896abb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b0539f80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0057066c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7e400792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a049ea92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