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f887c252e245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295d6050ba4dfc"/>
  </p:sldMasterIdLst>
  <p:sldIdLst>
    <p:sldId xmlns:r="http://schemas.openxmlformats.org/officeDocument/2006/relationships" id="256" r:id="R4b2395383d444c99"/>
    <p:sldId xmlns:r="http://schemas.openxmlformats.org/officeDocument/2006/relationships" id="257" r:id="R678580fcdb02489f"/>
    <p:sldId xmlns:r="http://schemas.openxmlformats.org/officeDocument/2006/relationships" id="258" r:id="Re52e531f3c714d4e"/>
    <p:sldId xmlns:r="http://schemas.openxmlformats.org/officeDocument/2006/relationships" id="259" r:id="Rd3787c4d747f43c4"/>
    <p:sldId xmlns:r="http://schemas.openxmlformats.org/officeDocument/2006/relationships" id="260" r:id="R823b68979bee4b1e"/>
    <p:sldId xmlns:r="http://schemas.openxmlformats.org/officeDocument/2006/relationships" id="261" r:id="R4f8ef4a596da4117"/>
    <p:sldId xmlns:r="http://schemas.openxmlformats.org/officeDocument/2006/relationships" id="262" r:id="Rb97363d1d5ee47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95d6050ba4dfc" /><Relationship Type="http://schemas.openxmlformats.org/officeDocument/2006/relationships/slide" Target="/ppt/slides/slide1.xml" Id="R4b2395383d444c99" /><Relationship Type="http://schemas.openxmlformats.org/officeDocument/2006/relationships/slide" Target="/ppt/slides/slide2.xml" Id="R678580fcdb02489f" /><Relationship Type="http://schemas.openxmlformats.org/officeDocument/2006/relationships/slide" Target="/ppt/slides/slide3.xml" Id="Re52e531f3c714d4e" /><Relationship Type="http://schemas.openxmlformats.org/officeDocument/2006/relationships/slide" Target="/ppt/slides/slide4.xml" Id="Rd3787c4d747f43c4" /><Relationship Type="http://schemas.openxmlformats.org/officeDocument/2006/relationships/slide" Target="/ppt/slides/slide5.xml" Id="R823b68979bee4b1e" /><Relationship Type="http://schemas.openxmlformats.org/officeDocument/2006/relationships/slide" Target="/ppt/slides/slide6.xml" Id="R4f8ef4a596da4117" /><Relationship Type="http://schemas.openxmlformats.org/officeDocument/2006/relationships/slide" Target="/ppt/slides/slide7.xml" Id="Rb97363d1d5ee47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08e5aa40624b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b4875c6704480" /><Relationship Type="http://schemas.openxmlformats.org/officeDocument/2006/relationships/theme" Target="/ppt/slideMasters/theme/theme1.xml" Id="R15284e6389c74f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7b4875c67044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1bbdb05aa45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4d4422a0442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68979fe054e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b3d6c444244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a25e2267446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fe4a6139740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eb5d3ffb443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INNOVAKAPITAL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INNOVAKAPITAL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12 628 172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42 816 908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42 830 382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Dyre Halses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christian@innovapolar.no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998 049 733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