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1761ce4eb249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02bb4bc8eb4544"/>
  </p:sldMasterIdLst>
  <p:sldIdLst>
    <p:sldId xmlns:r="http://schemas.openxmlformats.org/officeDocument/2006/relationships" id="256" r:id="R008af91198974472"/>
    <p:sldId xmlns:r="http://schemas.openxmlformats.org/officeDocument/2006/relationships" id="257" r:id="Rf354061b7b704344"/>
    <p:sldId xmlns:r="http://schemas.openxmlformats.org/officeDocument/2006/relationships" id="258" r:id="R66e53d621721484d"/>
    <p:sldId xmlns:r="http://schemas.openxmlformats.org/officeDocument/2006/relationships" id="259" r:id="R6dc7abe833fe4ab1"/>
    <p:sldId xmlns:r="http://schemas.openxmlformats.org/officeDocument/2006/relationships" id="260" r:id="R8288218b75854348"/>
    <p:sldId xmlns:r="http://schemas.openxmlformats.org/officeDocument/2006/relationships" id="261" r:id="Rc0d0a25ee5a647de"/>
    <p:sldId xmlns:r="http://schemas.openxmlformats.org/officeDocument/2006/relationships" id="262" r:id="R0711dc90aba74e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02bb4bc8eb4544" /><Relationship Type="http://schemas.openxmlformats.org/officeDocument/2006/relationships/slide" Target="/ppt/slides/slide1.xml" Id="R008af91198974472" /><Relationship Type="http://schemas.openxmlformats.org/officeDocument/2006/relationships/slide" Target="/ppt/slides/slide2.xml" Id="Rf354061b7b704344" /><Relationship Type="http://schemas.openxmlformats.org/officeDocument/2006/relationships/slide" Target="/ppt/slides/slide3.xml" Id="R66e53d621721484d" /><Relationship Type="http://schemas.openxmlformats.org/officeDocument/2006/relationships/slide" Target="/ppt/slides/slide4.xml" Id="R6dc7abe833fe4ab1" /><Relationship Type="http://schemas.openxmlformats.org/officeDocument/2006/relationships/slide" Target="/ppt/slides/slide5.xml" Id="R8288218b75854348" /><Relationship Type="http://schemas.openxmlformats.org/officeDocument/2006/relationships/slide" Target="/ppt/slides/slide6.xml" Id="Rc0d0a25ee5a647de" /><Relationship Type="http://schemas.openxmlformats.org/officeDocument/2006/relationships/slide" Target="/ppt/slides/slide7.xml" Id="R0711dc90aba74e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548ce4464440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3158fc61d49b2" /><Relationship Type="http://schemas.openxmlformats.org/officeDocument/2006/relationships/theme" Target="/ppt/slideMasters/theme/theme1.xml" Id="R0262a3eb02e545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83158fc61d49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e32a1c13c4a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7019ee6fa41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a7b5514fc4f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0334b1fe846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3e57f927e4e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088aedaa24a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2ed9682c04f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DOKTOR NATALIA O. ØIEN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DOKTOR NATALIA O. ØIEN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DOKTOR NATALIA O. ØIEN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DOKTOR NATALIA O. ØIEN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DOKTOR NATALIA O. ØIEN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DOKTOR NATALIA O. ØIEN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−292 685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−1 304 643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3 023 270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3 073 399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DOKTOR NATALIA O. ØIEN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NATALIA ORLOVA ØIEN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DOKTOR NATALIA O. ØIEN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Bogstadveien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998 059 585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DOKTOR NATALIA O. ØIEN AS</a:t>
            </a:r>
          </a:p>
        </p:txBody>
      </p:sp>
    </p:spTree>
  </p:cSld>
  <p:clrMapOvr>
    <a:masterClrMapping xmlns:a="http://schemas.openxmlformats.org/drawingml/2006/main"/>
  </p:clrMapOvr>
</p:sld>
</file>