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5725b67cf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7dbadc0574c01"/>
  </p:sldMasterIdLst>
  <p:sldIdLst>
    <p:sldId xmlns:r="http://schemas.openxmlformats.org/officeDocument/2006/relationships" id="256" r:id="Redeec325a8d14d67"/>
    <p:sldId xmlns:r="http://schemas.openxmlformats.org/officeDocument/2006/relationships" id="257" r:id="R1718b97db5064e5d"/>
    <p:sldId xmlns:r="http://schemas.openxmlformats.org/officeDocument/2006/relationships" id="258" r:id="R65b49079c0af4f6f"/>
    <p:sldId xmlns:r="http://schemas.openxmlformats.org/officeDocument/2006/relationships" id="259" r:id="R4f97bc64105b46ce"/>
    <p:sldId xmlns:r="http://schemas.openxmlformats.org/officeDocument/2006/relationships" id="260" r:id="R2567c220d0914ef9"/>
    <p:sldId xmlns:r="http://schemas.openxmlformats.org/officeDocument/2006/relationships" id="261" r:id="Rb361f9b2363a4443"/>
    <p:sldId xmlns:r="http://schemas.openxmlformats.org/officeDocument/2006/relationships" id="262" r:id="R226c36a5a31d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7dbadc0574c01" /><Relationship Type="http://schemas.openxmlformats.org/officeDocument/2006/relationships/slide" Target="/ppt/slides/slide1.xml" Id="Redeec325a8d14d67" /><Relationship Type="http://schemas.openxmlformats.org/officeDocument/2006/relationships/slide" Target="/ppt/slides/slide2.xml" Id="R1718b97db5064e5d" /><Relationship Type="http://schemas.openxmlformats.org/officeDocument/2006/relationships/slide" Target="/ppt/slides/slide3.xml" Id="R65b49079c0af4f6f" /><Relationship Type="http://schemas.openxmlformats.org/officeDocument/2006/relationships/slide" Target="/ppt/slides/slide4.xml" Id="R4f97bc64105b46ce" /><Relationship Type="http://schemas.openxmlformats.org/officeDocument/2006/relationships/slide" Target="/ppt/slides/slide5.xml" Id="R2567c220d0914ef9" /><Relationship Type="http://schemas.openxmlformats.org/officeDocument/2006/relationships/slide" Target="/ppt/slides/slide6.xml" Id="Rb361f9b2363a4443" /><Relationship Type="http://schemas.openxmlformats.org/officeDocument/2006/relationships/slide" Target="/ppt/slides/slide7.xml" Id="R226c36a5a31d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4fdd4545a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175524c545ef" /><Relationship Type="http://schemas.openxmlformats.org/officeDocument/2006/relationships/theme" Target="/ppt/slideMasters/theme/theme1.xml" Id="Rc09616f6e9fa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c175524c5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73f5557f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431eda33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d39f7364e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e3122d6e1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b5157c838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44a58f0d0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09e659c0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VERNEKOMPANIET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VERNEKOMPANIET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800 936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STEINSVIK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Steinsvik, Larsgårdsalleen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