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18b4ad4e4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28c1613c546f4"/>
  </p:sldMasterIdLst>
  <p:sldIdLst>
    <p:sldId xmlns:r="http://schemas.openxmlformats.org/officeDocument/2006/relationships" id="256" r:id="Rc52bdf73c14a452e"/>
    <p:sldId xmlns:r="http://schemas.openxmlformats.org/officeDocument/2006/relationships" id="257" r:id="Rad68461f026944eb"/>
    <p:sldId xmlns:r="http://schemas.openxmlformats.org/officeDocument/2006/relationships" id="258" r:id="R9506375b161140da"/>
    <p:sldId xmlns:r="http://schemas.openxmlformats.org/officeDocument/2006/relationships" id="259" r:id="Rd6f840782f2b449f"/>
    <p:sldId xmlns:r="http://schemas.openxmlformats.org/officeDocument/2006/relationships" id="260" r:id="Rec38e49795534eef"/>
    <p:sldId xmlns:r="http://schemas.openxmlformats.org/officeDocument/2006/relationships" id="261" r:id="Rdb11d05d6f774bad"/>
    <p:sldId xmlns:r="http://schemas.openxmlformats.org/officeDocument/2006/relationships" id="262" r:id="R7fb479d644ec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28c1613c546f4" /><Relationship Type="http://schemas.openxmlformats.org/officeDocument/2006/relationships/slide" Target="/ppt/slides/slide1.xml" Id="Rc52bdf73c14a452e" /><Relationship Type="http://schemas.openxmlformats.org/officeDocument/2006/relationships/slide" Target="/ppt/slides/slide2.xml" Id="Rad68461f026944eb" /><Relationship Type="http://schemas.openxmlformats.org/officeDocument/2006/relationships/slide" Target="/ppt/slides/slide3.xml" Id="R9506375b161140da" /><Relationship Type="http://schemas.openxmlformats.org/officeDocument/2006/relationships/slide" Target="/ppt/slides/slide4.xml" Id="Rd6f840782f2b449f" /><Relationship Type="http://schemas.openxmlformats.org/officeDocument/2006/relationships/slide" Target="/ppt/slides/slide5.xml" Id="Rec38e49795534eef" /><Relationship Type="http://schemas.openxmlformats.org/officeDocument/2006/relationships/slide" Target="/ppt/slides/slide6.xml" Id="Rdb11d05d6f774bad" /><Relationship Type="http://schemas.openxmlformats.org/officeDocument/2006/relationships/slide" Target="/ppt/slides/slide7.xml" Id="R7fb479d644ec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2d272e787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b01c24ce84d3a" /><Relationship Type="http://schemas.openxmlformats.org/officeDocument/2006/relationships/theme" Target="/ppt/slideMasters/theme/theme1.xml" Id="Rc97fe81a44db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b01c24ce8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3910caebc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899abd82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7043b2993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94bf45e3c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9aeb8a36f40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b5548b769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66d936afa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22 487 116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132 266 916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155 773 925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JO-KRISTIAN RASMUSSEN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RASMUSSEN HJERTVIK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firmapost@jaras.no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998 155 827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