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874ed2b70947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3fa93f8dda4833"/>
  </p:sldMasterIdLst>
  <p:sldIdLst>
    <p:sldId xmlns:r="http://schemas.openxmlformats.org/officeDocument/2006/relationships" id="256" r:id="R4714590b4f894ee0"/>
    <p:sldId xmlns:r="http://schemas.openxmlformats.org/officeDocument/2006/relationships" id="257" r:id="Ra19509f9d6f74620"/>
    <p:sldId xmlns:r="http://schemas.openxmlformats.org/officeDocument/2006/relationships" id="258" r:id="R13b4b36e329846fd"/>
    <p:sldId xmlns:r="http://schemas.openxmlformats.org/officeDocument/2006/relationships" id="259" r:id="Rb495c966cb924e59"/>
    <p:sldId xmlns:r="http://schemas.openxmlformats.org/officeDocument/2006/relationships" id="260" r:id="R8157ba8524ef4f37"/>
    <p:sldId xmlns:r="http://schemas.openxmlformats.org/officeDocument/2006/relationships" id="261" r:id="R23bb2376a2e6440d"/>
    <p:sldId xmlns:r="http://schemas.openxmlformats.org/officeDocument/2006/relationships" id="262" r:id="R19fe658457db40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fa93f8dda4833" /><Relationship Type="http://schemas.openxmlformats.org/officeDocument/2006/relationships/slide" Target="/ppt/slides/slide1.xml" Id="R4714590b4f894ee0" /><Relationship Type="http://schemas.openxmlformats.org/officeDocument/2006/relationships/slide" Target="/ppt/slides/slide2.xml" Id="Ra19509f9d6f74620" /><Relationship Type="http://schemas.openxmlformats.org/officeDocument/2006/relationships/slide" Target="/ppt/slides/slide3.xml" Id="R13b4b36e329846fd" /><Relationship Type="http://schemas.openxmlformats.org/officeDocument/2006/relationships/slide" Target="/ppt/slides/slide4.xml" Id="Rb495c966cb924e59" /><Relationship Type="http://schemas.openxmlformats.org/officeDocument/2006/relationships/slide" Target="/ppt/slides/slide5.xml" Id="R8157ba8524ef4f37" /><Relationship Type="http://schemas.openxmlformats.org/officeDocument/2006/relationships/slide" Target="/ppt/slides/slide6.xml" Id="R23bb2376a2e6440d" /><Relationship Type="http://schemas.openxmlformats.org/officeDocument/2006/relationships/slide" Target="/ppt/slides/slide7.xml" Id="R19fe658457db40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4dd0a20524a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49cf24ad04245" /><Relationship Type="http://schemas.openxmlformats.org/officeDocument/2006/relationships/theme" Target="/ppt/slideMasters/theme/theme1.xml" Id="R44eaaba21f6d4e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649cf24ad042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fd656367a44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111c4520e40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7c438fdbb40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9d2270f8145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e4eb08bfd4c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62c56cb1e4c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c07d3e2ba4b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SAGAFJORD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SAGAFJORD DRIFT AS ble etablert [år] og holder til i Sæbø.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11 390 446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4 485 151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6165 Sæbø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info@sagafjordhotel.no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998 176 603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