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05596d1fad4d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a2c8c2d00416d"/>
  </p:sldMasterIdLst>
  <p:sldIdLst>
    <p:sldId xmlns:r="http://schemas.openxmlformats.org/officeDocument/2006/relationships" id="256" r:id="R9a0ef6d206b94d5b"/>
    <p:sldId xmlns:r="http://schemas.openxmlformats.org/officeDocument/2006/relationships" id="257" r:id="R5bbe3ab8a74342e3"/>
    <p:sldId xmlns:r="http://schemas.openxmlformats.org/officeDocument/2006/relationships" id="258" r:id="Rf2a572acfba44cf1"/>
    <p:sldId xmlns:r="http://schemas.openxmlformats.org/officeDocument/2006/relationships" id="259" r:id="R931ca06fdac14008"/>
    <p:sldId xmlns:r="http://schemas.openxmlformats.org/officeDocument/2006/relationships" id="260" r:id="R0a632040d6ca4308"/>
    <p:sldId xmlns:r="http://schemas.openxmlformats.org/officeDocument/2006/relationships" id="261" r:id="R251d717ae46b4734"/>
    <p:sldId xmlns:r="http://schemas.openxmlformats.org/officeDocument/2006/relationships" id="262" r:id="R3dd79140cf964a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a2c8c2d00416d" /><Relationship Type="http://schemas.openxmlformats.org/officeDocument/2006/relationships/slide" Target="/ppt/slides/slide1.xml" Id="R9a0ef6d206b94d5b" /><Relationship Type="http://schemas.openxmlformats.org/officeDocument/2006/relationships/slide" Target="/ppt/slides/slide2.xml" Id="R5bbe3ab8a74342e3" /><Relationship Type="http://schemas.openxmlformats.org/officeDocument/2006/relationships/slide" Target="/ppt/slides/slide3.xml" Id="Rf2a572acfba44cf1" /><Relationship Type="http://schemas.openxmlformats.org/officeDocument/2006/relationships/slide" Target="/ppt/slides/slide4.xml" Id="R931ca06fdac14008" /><Relationship Type="http://schemas.openxmlformats.org/officeDocument/2006/relationships/slide" Target="/ppt/slides/slide5.xml" Id="R0a632040d6ca4308" /><Relationship Type="http://schemas.openxmlformats.org/officeDocument/2006/relationships/slide" Target="/ppt/slides/slide6.xml" Id="R251d717ae46b4734" /><Relationship Type="http://schemas.openxmlformats.org/officeDocument/2006/relationships/slide" Target="/ppt/slides/slide7.xml" Id="R3dd79140cf964a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b3a65136a5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5808d2ff4e06" /><Relationship Type="http://schemas.openxmlformats.org/officeDocument/2006/relationships/theme" Target="/ppt/slideMasters/theme/theme1.xml" Id="R16dbe2dd27974f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c55808d2ff4e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fe9476019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b89f0a27c43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557f4068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08bbf153e48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4e30c743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09c06abe4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adc0c87a34b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CONMED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11 156 206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KAPIL KISHORE SHARMA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Kjærstadsletta 107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52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jugal@c2i.net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998 177 766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CONMED AS</a:t>
            </a:r>
          </a:p>
        </p:txBody>
      </p:sp>
    </p:spTree>
  </p:cSld>
  <p:clrMapOvr>
    <a:masterClrMapping xmlns:a="http://schemas.openxmlformats.org/drawingml/2006/main"/>
  </p:clrMapOvr>
</p:sld>
</file>