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f15c13c70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2c4a670654580"/>
  </p:sldMasterIdLst>
  <p:sldIdLst>
    <p:sldId xmlns:r="http://schemas.openxmlformats.org/officeDocument/2006/relationships" id="256" r:id="R80d50f9d27ac44ac"/>
    <p:sldId xmlns:r="http://schemas.openxmlformats.org/officeDocument/2006/relationships" id="257" r:id="Ree7957691c03472a"/>
    <p:sldId xmlns:r="http://schemas.openxmlformats.org/officeDocument/2006/relationships" id="258" r:id="R19e05c3b42214eb5"/>
    <p:sldId xmlns:r="http://schemas.openxmlformats.org/officeDocument/2006/relationships" id="259" r:id="R6e77137dceb74242"/>
    <p:sldId xmlns:r="http://schemas.openxmlformats.org/officeDocument/2006/relationships" id="260" r:id="Rea2d63b2e2804c28"/>
    <p:sldId xmlns:r="http://schemas.openxmlformats.org/officeDocument/2006/relationships" id="261" r:id="R7ae59deed5cb4df6"/>
    <p:sldId xmlns:r="http://schemas.openxmlformats.org/officeDocument/2006/relationships" id="262" r:id="R949352400245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2c4a670654580" /><Relationship Type="http://schemas.openxmlformats.org/officeDocument/2006/relationships/slide" Target="/ppt/slides/slide1.xml" Id="R80d50f9d27ac44ac" /><Relationship Type="http://schemas.openxmlformats.org/officeDocument/2006/relationships/slide" Target="/ppt/slides/slide2.xml" Id="Ree7957691c03472a" /><Relationship Type="http://schemas.openxmlformats.org/officeDocument/2006/relationships/slide" Target="/ppt/slides/slide3.xml" Id="R19e05c3b42214eb5" /><Relationship Type="http://schemas.openxmlformats.org/officeDocument/2006/relationships/slide" Target="/ppt/slides/slide4.xml" Id="R6e77137dceb74242" /><Relationship Type="http://schemas.openxmlformats.org/officeDocument/2006/relationships/slide" Target="/ppt/slides/slide5.xml" Id="Rea2d63b2e2804c28" /><Relationship Type="http://schemas.openxmlformats.org/officeDocument/2006/relationships/slide" Target="/ppt/slides/slide6.xml" Id="R7ae59deed5cb4df6" /><Relationship Type="http://schemas.openxmlformats.org/officeDocument/2006/relationships/slide" Target="/ppt/slides/slide7.xml" Id="R949352400245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389bdf92b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3fce7734a4cdd" /><Relationship Type="http://schemas.openxmlformats.org/officeDocument/2006/relationships/theme" Target="/ppt/slideMasters/theme/theme1.xml" Id="R824ac9701685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3fce7734a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6b7952869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86fe180d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5c5c99de9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8fdc156c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289d0f8de4b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3c60712ec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7e922c0a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 KAPITAL AS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31 199 071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52 261 047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Kleivgrenda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ivarstrand@gmail.com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998 200 792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