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8d7f3c55f643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9c6f0d7dab4aaa"/>
  </p:sldMasterIdLst>
  <p:sldIdLst>
    <p:sldId xmlns:r="http://schemas.openxmlformats.org/officeDocument/2006/relationships" id="256" r:id="R3f670955d2c244e4"/>
    <p:sldId xmlns:r="http://schemas.openxmlformats.org/officeDocument/2006/relationships" id="257" r:id="R7480382fb34a4fa0"/>
    <p:sldId xmlns:r="http://schemas.openxmlformats.org/officeDocument/2006/relationships" id="258" r:id="R8820d27461fd4805"/>
    <p:sldId xmlns:r="http://schemas.openxmlformats.org/officeDocument/2006/relationships" id="259" r:id="Rbfda99c55be74d70"/>
    <p:sldId xmlns:r="http://schemas.openxmlformats.org/officeDocument/2006/relationships" id="260" r:id="R4b3fabeb66554c85"/>
    <p:sldId xmlns:r="http://schemas.openxmlformats.org/officeDocument/2006/relationships" id="261" r:id="R3c9406b63e74425a"/>
    <p:sldId xmlns:r="http://schemas.openxmlformats.org/officeDocument/2006/relationships" id="262" r:id="Rd7094c23f89949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9c6f0d7dab4aaa" /><Relationship Type="http://schemas.openxmlformats.org/officeDocument/2006/relationships/slide" Target="/ppt/slides/slide1.xml" Id="R3f670955d2c244e4" /><Relationship Type="http://schemas.openxmlformats.org/officeDocument/2006/relationships/slide" Target="/ppt/slides/slide2.xml" Id="R7480382fb34a4fa0" /><Relationship Type="http://schemas.openxmlformats.org/officeDocument/2006/relationships/slide" Target="/ppt/slides/slide3.xml" Id="R8820d27461fd4805" /><Relationship Type="http://schemas.openxmlformats.org/officeDocument/2006/relationships/slide" Target="/ppt/slides/slide4.xml" Id="Rbfda99c55be74d70" /><Relationship Type="http://schemas.openxmlformats.org/officeDocument/2006/relationships/slide" Target="/ppt/slides/slide5.xml" Id="R4b3fabeb66554c85" /><Relationship Type="http://schemas.openxmlformats.org/officeDocument/2006/relationships/slide" Target="/ppt/slides/slide6.xml" Id="R3c9406b63e74425a" /><Relationship Type="http://schemas.openxmlformats.org/officeDocument/2006/relationships/slide" Target="/ppt/slides/slide7.xml" Id="Rd7094c23f89949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3f34eaac5b48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acc8e61f14cae" /><Relationship Type="http://schemas.openxmlformats.org/officeDocument/2006/relationships/theme" Target="/ppt/slideMasters/theme/theme1.xml" Id="Rc47d612eb7d340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1acc8e61f14c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a5e4a1c684e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9704d90a746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477e418ec4f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a699f938d46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7001887bc44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1ced9522242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ac90cf18a4a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ORKLA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REGNSKAP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9 076 509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1 005 227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1 200 902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3 778 006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TYSTAD HOLDING AS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REVISJON AS  –  46,7 %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post@orklaregnskap.no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www.orklaregnskap.no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998 243 432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