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a76ee97a3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b1500971346d2"/>
  </p:sldMasterIdLst>
  <p:sldIdLst>
    <p:sldId xmlns:r="http://schemas.openxmlformats.org/officeDocument/2006/relationships" id="256" r:id="R97056ea655df4cf9"/>
    <p:sldId xmlns:r="http://schemas.openxmlformats.org/officeDocument/2006/relationships" id="257" r:id="R13d05d9134ec4dea"/>
    <p:sldId xmlns:r="http://schemas.openxmlformats.org/officeDocument/2006/relationships" id="258" r:id="Rd5ec0e979b884a87"/>
    <p:sldId xmlns:r="http://schemas.openxmlformats.org/officeDocument/2006/relationships" id="259" r:id="Re9b554b6548c4875"/>
    <p:sldId xmlns:r="http://schemas.openxmlformats.org/officeDocument/2006/relationships" id="260" r:id="Rdad9b10befb34f47"/>
    <p:sldId xmlns:r="http://schemas.openxmlformats.org/officeDocument/2006/relationships" id="261" r:id="Rbd02f4a614c84d8a"/>
    <p:sldId xmlns:r="http://schemas.openxmlformats.org/officeDocument/2006/relationships" id="262" r:id="R96ac580be1bb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b1500971346d2" /><Relationship Type="http://schemas.openxmlformats.org/officeDocument/2006/relationships/slide" Target="/ppt/slides/slide1.xml" Id="R97056ea655df4cf9" /><Relationship Type="http://schemas.openxmlformats.org/officeDocument/2006/relationships/slide" Target="/ppt/slides/slide2.xml" Id="R13d05d9134ec4dea" /><Relationship Type="http://schemas.openxmlformats.org/officeDocument/2006/relationships/slide" Target="/ppt/slides/slide3.xml" Id="Rd5ec0e979b884a87" /><Relationship Type="http://schemas.openxmlformats.org/officeDocument/2006/relationships/slide" Target="/ppt/slides/slide4.xml" Id="Re9b554b6548c4875" /><Relationship Type="http://schemas.openxmlformats.org/officeDocument/2006/relationships/slide" Target="/ppt/slides/slide5.xml" Id="Rdad9b10befb34f47" /><Relationship Type="http://schemas.openxmlformats.org/officeDocument/2006/relationships/slide" Target="/ppt/slides/slide6.xml" Id="Rbd02f4a614c84d8a" /><Relationship Type="http://schemas.openxmlformats.org/officeDocument/2006/relationships/slide" Target="/ppt/slides/slide7.xml" Id="R96ac580be1bb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218beeb8c4c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d24cdb2f148fb" /><Relationship Type="http://schemas.openxmlformats.org/officeDocument/2006/relationships/theme" Target="/ppt/slideMasters/theme/theme1.xml" Id="R626fb556b861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d24cdb2f1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bb7697a0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79588c53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471d3c291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cf90d268d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1464dd5a0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a0d58d13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bb389db5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