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f8632e233c4f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c24b36baa34558"/>
  </p:sldMasterIdLst>
  <p:sldIdLst>
    <p:sldId xmlns:r="http://schemas.openxmlformats.org/officeDocument/2006/relationships" id="256" r:id="R06440323d6fe48cf"/>
    <p:sldId xmlns:r="http://schemas.openxmlformats.org/officeDocument/2006/relationships" id="257" r:id="R269eba305bc8455c"/>
    <p:sldId xmlns:r="http://schemas.openxmlformats.org/officeDocument/2006/relationships" id="258" r:id="R46321e5ca5474e5c"/>
    <p:sldId xmlns:r="http://schemas.openxmlformats.org/officeDocument/2006/relationships" id="259" r:id="Rd4b32212003f4285"/>
    <p:sldId xmlns:r="http://schemas.openxmlformats.org/officeDocument/2006/relationships" id="260" r:id="R6eda1a4484c44c50"/>
    <p:sldId xmlns:r="http://schemas.openxmlformats.org/officeDocument/2006/relationships" id="261" r:id="Rd7bbd0bc6f6b4133"/>
    <p:sldId xmlns:r="http://schemas.openxmlformats.org/officeDocument/2006/relationships" id="262" r:id="R82b7eaafc2d940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4b36baa34558" /><Relationship Type="http://schemas.openxmlformats.org/officeDocument/2006/relationships/slide" Target="/ppt/slides/slide1.xml" Id="R06440323d6fe48cf" /><Relationship Type="http://schemas.openxmlformats.org/officeDocument/2006/relationships/slide" Target="/ppt/slides/slide2.xml" Id="R269eba305bc8455c" /><Relationship Type="http://schemas.openxmlformats.org/officeDocument/2006/relationships/slide" Target="/ppt/slides/slide3.xml" Id="R46321e5ca5474e5c" /><Relationship Type="http://schemas.openxmlformats.org/officeDocument/2006/relationships/slide" Target="/ppt/slides/slide4.xml" Id="Rd4b32212003f4285" /><Relationship Type="http://schemas.openxmlformats.org/officeDocument/2006/relationships/slide" Target="/ppt/slides/slide5.xml" Id="R6eda1a4484c44c50" /><Relationship Type="http://schemas.openxmlformats.org/officeDocument/2006/relationships/slide" Target="/ppt/slides/slide6.xml" Id="Rd7bbd0bc6f6b4133" /><Relationship Type="http://schemas.openxmlformats.org/officeDocument/2006/relationships/slide" Target="/ppt/slides/slide7.xml" Id="R82b7eaafc2d940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8ae39ff91546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a1ffefe864ff2" /><Relationship Type="http://schemas.openxmlformats.org/officeDocument/2006/relationships/theme" Target="/ppt/slideMasters/theme/theme1.xml" Id="R51e4312a34b4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5a1ffefe864f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203c8c304a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8b076036648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c2326c43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6e3b1df3f4b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c6bdeb843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0af11213543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14a2760f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AQUACONTROL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AQUACONTROL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1 071 048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1 146 297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 LITLABØ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Lyhaugen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998 322 111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AQUACONTROL AS</a:t>
            </a:r>
          </a:p>
        </p:txBody>
      </p:sp>
    </p:spTree>
  </p:cSld>
  <p:clrMapOvr>
    <a:masterClrMapping xmlns:a="http://schemas.openxmlformats.org/drawingml/2006/main"/>
  </p:clrMapOvr>
</p:sld>
</file>