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042fb90a4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7877bfcc574d88"/>
  </p:sldMasterIdLst>
  <p:sldIdLst>
    <p:sldId xmlns:r="http://schemas.openxmlformats.org/officeDocument/2006/relationships" id="256" r:id="R0f773241257c4fed"/>
    <p:sldId xmlns:r="http://schemas.openxmlformats.org/officeDocument/2006/relationships" id="257" r:id="R33c4393a9c4541de"/>
    <p:sldId xmlns:r="http://schemas.openxmlformats.org/officeDocument/2006/relationships" id="258" r:id="Rd53e08c958674324"/>
    <p:sldId xmlns:r="http://schemas.openxmlformats.org/officeDocument/2006/relationships" id="259" r:id="Rca64cfa0057b4a24"/>
    <p:sldId xmlns:r="http://schemas.openxmlformats.org/officeDocument/2006/relationships" id="260" r:id="R8f3e71115a8a41d1"/>
    <p:sldId xmlns:r="http://schemas.openxmlformats.org/officeDocument/2006/relationships" id="261" r:id="Rb494405ea8904c5a"/>
    <p:sldId xmlns:r="http://schemas.openxmlformats.org/officeDocument/2006/relationships" id="262" r:id="R659d257acbba46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877bfcc574d88" /><Relationship Type="http://schemas.openxmlformats.org/officeDocument/2006/relationships/slide" Target="/ppt/slides/slide1.xml" Id="R0f773241257c4fed" /><Relationship Type="http://schemas.openxmlformats.org/officeDocument/2006/relationships/slide" Target="/ppt/slides/slide2.xml" Id="R33c4393a9c4541de" /><Relationship Type="http://schemas.openxmlformats.org/officeDocument/2006/relationships/slide" Target="/ppt/slides/slide3.xml" Id="Rd53e08c958674324" /><Relationship Type="http://schemas.openxmlformats.org/officeDocument/2006/relationships/slide" Target="/ppt/slides/slide4.xml" Id="Rca64cfa0057b4a24" /><Relationship Type="http://schemas.openxmlformats.org/officeDocument/2006/relationships/slide" Target="/ppt/slides/slide5.xml" Id="R8f3e71115a8a41d1" /><Relationship Type="http://schemas.openxmlformats.org/officeDocument/2006/relationships/slide" Target="/ppt/slides/slide6.xml" Id="Rb494405ea8904c5a" /><Relationship Type="http://schemas.openxmlformats.org/officeDocument/2006/relationships/slide" Target="/ppt/slides/slide7.xml" Id="R659d257acbba46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ba84924b6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73d6b32e4157" /><Relationship Type="http://schemas.openxmlformats.org/officeDocument/2006/relationships/theme" Target="/ppt/slideMasters/theme/theme1.xml" Id="R4ccc154888f341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be73d6b32e41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19e527216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106bec50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05b66d0444a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4aa47c4b745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9c86f3aa9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6427a8b8a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612c889cc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KLOKK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