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8a6d7b55924b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596cadb6424545"/>
  </p:sldMasterIdLst>
  <p:sldIdLst>
    <p:sldId xmlns:r="http://schemas.openxmlformats.org/officeDocument/2006/relationships" id="256" r:id="Rf8710ca51a4144e1"/>
    <p:sldId xmlns:r="http://schemas.openxmlformats.org/officeDocument/2006/relationships" id="257" r:id="Refb897cf98224dcd"/>
    <p:sldId xmlns:r="http://schemas.openxmlformats.org/officeDocument/2006/relationships" id="258" r:id="R428c7a0b3e6b4b65"/>
    <p:sldId xmlns:r="http://schemas.openxmlformats.org/officeDocument/2006/relationships" id="259" r:id="R9994b03cdcd9491b"/>
    <p:sldId xmlns:r="http://schemas.openxmlformats.org/officeDocument/2006/relationships" id="260" r:id="R0dbdc5bf7da64d62"/>
    <p:sldId xmlns:r="http://schemas.openxmlformats.org/officeDocument/2006/relationships" id="261" r:id="Rc384698dd6bd4c02"/>
    <p:sldId xmlns:r="http://schemas.openxmlformats.org/officeDocument/2006/relationships" id="262" r:id="Rc32117688c5449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596cadb6424545" /><Relationship Type="http://schemas.openxmlformats.org/officeDocument/2006/relationships/slide" Target="/ppt/slides/slide1.xml" Id="Rf8710ca51a4144e1" /><Relationship Type="http://schemas.openxmlformats.org/officeDocument/2006/relationships/slide" Target="/ppt/slides/slide2.xml" Id="Refb897cf98224dcd" /><Relationship Type="http://schemas.openxmlformats.org/officeDocument/2006/relationships/slide" Target="/ppt/slides/slide3.xml" Id="R428c7a0b3e6b4b65" /><Relationship Type="http://schemas.openxmlformats.org/officeDocument/2006/relationships/slide" Target="/ppt/slides/slide4.xml" Id="R9994b03cdcd9491b" /><Relationship Type="http://schemas.openxmlformats.org/officeDocument/2006/relationships/slide" Target="/ppt/slides/slide5.xml" Id="R0dbdc5bf7da64d62" /><Relationship Type="http://schemas.openxmlformats.org/officeDocument/2006/relationships/slide" Target="/ppt/slides/slide6.xml" Id="Rc384698dd6bd4c02" /><Relationship Type="http://schemas.openxmlformats.org/officeDocument/2006/relationships/slide" Target="/ppt/slides/slide7.xml" Id="Rc32117688c5449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cfda289f2b43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175c04d894125" /><Relationship Type="http://schemas.openxmlformats.org/officeDocument/2006/relationships/theme" Target="/ppt/slideMasters/theme/theme1.xml" Id="R8c6be17beb4e4c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9175c04d8941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36e00410045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2469b630d4b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2f24aa00a4f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f9674397c44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5413bb17a48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5f7d5e32c43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71033416746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OS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OS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OS REGNSKAP AS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OS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OS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OS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10 950 102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308 498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317 659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2 497 441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4 808 166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OS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ENGEBAKKEN  –  14,7 %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OS REGNSKAP AS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ODDVEIG RYEN HUSEBY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PRESTHAGEN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MYRTRØEN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 TRØAN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OS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Søstergata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47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998 355 362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OS REGNSKAP AS</a:t>
            </a:r>
          </a:p>
        </p:txBody>
      </p:sp>
    </p:spTree>
  </p:cSld>
  <p:clrMapOvr>
    <a:masterClrMapping xmlns:a="http://schemas.openxmlformats.org/drawingml/2006/main"/>
  </p:clrMapOvr>
</p:sld>
</file>