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c49fe3b98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ec99620e241dd"/>
  </p:sldMasterIdLst>
  <p:sldIdLst>
    <p:sldId xmlns:r="http://schemas.openxmlformats.org/officeDocument/2006/relationships" id="256" r:id="R63cef80f72ce47d7"/>
    <p:sldId xmlns:r="http://schemas.openxmlformats.org/officeDocument/2006/relationships" id="257" r:id="R6ac908e6ae0f47a8"/>
    <p:sldId xmlns:r="http://schemas.openxmlformats.org/officeDocument/2006/relationships" id="258" r:id="R3f59eab52610483f"/>
    <p:sldId xmlns:r="http://schemas.openxmlformats.org/officeDocument/2006/relationships" id="259" r:id="R65b636b895e140b5"/>
    <p:sldId xmlns:r="http://schemas.openxmlformats.org/officeDocument/2006/relationships" id="260" r:id="R9e8cbc3181ea4f8f"/>
    <p:sldId xmlns:r="http://schemas.openxmlformats.org/officeDocument/2006/relationships" id="261" r:id="Rb253e66815a44f55"/>
    <p:sldId xmlns:r="http://schemas.openxmlformats.org/officeDocument/2006/relationships" id="262" r:id="Rc00f77092ee2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ec99620e241dd" /><Relationship Type="http://schemas.openxmlformats.org/officeDocument/2006/relationships/slide" Target="/ppt/slides/slide1.xml" Id="R63cef80f72ce47d7" /><Relationship Type="http://schemas.openxmlformats.org/officeDocument/2006/relationships/slide" Target="/ppt/slides/slide2.xml" Id="R6ac908e6ae0f47a8" /><Relationship Type="http://schemas.openxmlformats.org/officeDocument/2006/relationships/slide" Target="/ppt/slides/slide3.xml" Id="R3f59eab52610483f" /><Relationship Type="http://schemas.openxmlformats.org/officeDocument/2006/relationships/slide" Target="/ppt/slides/slide4.xml" Id="R65b636b895e140b5" /><Relationship Type="http://schemas.openxmlformats.org/officeDocument/2006/relationships/slide" Target="/ppt/slides/slide5.xml" Id="R9e8cbc3181ea4f8f" /><Relationship Type="http://schemas.openxmlformats.org/officeDocument/2006/relationships/slide" Target="/ppt/slides/slide6.xml" Id="Rb253e66815a44f55" /><Relationship Type="http://schemas.openxmlformats.org/officeDocument/2006/relationships/slide" Target="/ppt/slides/slide7.xml" Id="Rc00f77092ee2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de2927432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e0577c14487b" /><Relationship Type="http://schemas.openxmlformats.org/officeDocument/2006/relationships/theme" Target="/ppt/slideMasters/theme/theme1.xml" Id="R04ef2bd75eec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15e0577c14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0e4735de5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290ced625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a1ade7292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80731d87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74f4e2dbd48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09fb61a19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47c279c7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INVESTMENT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2 388 086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FEIBING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Fei Bing Li, Fridtjof Nansens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998 372 259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