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ef200958d94e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9dd42e0d684e9b"/>
  </p:sldMasterIdLst>
  <p:sldIdLst>
    <p:sldId xmlns:r="http://schemas.openxmlformats.org/officeDocument/2006/relationships" id="256" r:id="R627a2890ea7e4a32"/>
    <p:sldId xmlns:r="http://schemas.openxmlformats.org/officeDocument/2006/relationships" id="257" r:id="Rb03e71b10ed94824"/>
    <p:sldId xmlns:r="http://schemas.openxmlformats.org/officeDocument/2006/relationships" id="258" r:id="Rc1c7a19bfc7a44a4"/>
    <p:sldId xmlns:r="http://schemas.openxmlformats.org/officeDocument/2006/relationships" id="259" r:id="R261593a477c946ff"/>
    <p:sldId xmlns:r="http://schemas.openxmlformats.org/officeDocument/2006/relationships" id="260" r:id="R580649037f5443b9"/>
    <p:sldId xmlns:r="http://schemas.openxmlformats.org/officeDocument/2006/relationships" id="261" r:id="Rf81d1f4ebfb64ab1"/>
    <p:sldId xmlns:r="http://schemas.openxmlformats.org/officeDocument/2006/relationships" id="262" r:id="Rec2e1288037e4b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9dd42e0d684e9b" /><Relationship Type="http://schemas.openxmlformats.org/officeDocument/2006/relationships/slide" Target="/ppt/slides/slide1.xml" Id="R627a2890ea7e4a32" /><Relationship Type="http://schemas.openxmlformats.org/officeDocument/2006/relationships/slide" Target="/ppt/slides/slide2.xml" Id="Rb03e71b10ed94824" /><Relationship Type="http://schemas.openxmlformats.org/officeDocument/2006/relationships/slide" Target="/ppt/slides/slide3.xml" Id="Rc1c7a19bfc7a44a4" /><Relationship Type="http://schemas.openxmlformats.org/officeDocument/2006/relationships/slide" Target="/ppt/slides/slide4.xml" Id="R261593a477c946ff" /><Relationship Type="http://schemas.openxmlformats.org/officeDocument/2006/relationships/slide" Target="/ppt/slides/slide5.xml" Id="R580649037f5443b9" /><Relationship Type="http://schemas.openxmlformats.org/officeDocument/2006/relationships/slide" Target="/ppt/slides/slide6.xml" Id="Rf81d1f4ebfb64ab1" /><Relationship Type="http://schemas.openxmlformats.org/officeDocument/2006/relationships/slide" Target="/ppt/slides/slide7.xml" Id="Rec2e1288037e4b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b9ed3f3bd047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4ac811e43a4ab0" /><Relationship Type="http://schemas.openxmlformats.org/officeDocument/2006/relationships/theme" Target="/ppt/slideMasters/theme/theme1.xml" Id="Rcdd72c4d86004a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4ac811e43a4a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f1a09075440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d29e41e1b349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b5908405942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4df6ed4764f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34383edb04e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31c98d44b4d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e5f10fd2843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MOEN INDUSTRIER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MOEN INDUSTRIER AS ble etablert [år] og holder til i Kolvereid.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−3 712 000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−17 324 000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481 980 000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524 396 000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SS-INVEST AS  –  43,6 %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RODO INVEST AS  –  37,3 %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HAVGLØTT AS  –  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NAMSOS INVEST AS  –  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INVESTIAQ AS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MOEN INDUSTRIER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Sandhalsvegen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7970 Kolvereid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998 379 830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 INDUSTRIER AS</a:t>
            </a:r>
          </a:p>
        </p:txBody>
      </p:sp>
    </p:spTree>
  </p:cSld>
  <p:clrMapOvr>
    <a:masterClrMapping xmlns:a="http://schemas.openxmlformats.org/drawingml/2006/main"/>
  </p:clrMapOvr>
</p:sld>
</file>