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595d3d9d1442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04bba485664aa6"/>
  </p:sldMasterIdLst>
  <p:sldIdLst>
    <p:sldId xmlns:r="http://schemas.openxmlformats.org/officeDocument/2006/relationships" id="256" r:id="R0e511bb1bb0d49e4"/>
    <p:sldId xmlns:r="http://schemas.openxmlformats.org/officeDocument/2006/relationships" id="257" r:id="Rdab53c051bdd4559"/>
    <p:sldId xmlns:r="http://schemas.openxmlformats.org/officeDocument/2006/relationships" id="258" r:id="R9e04700727d94c4a"/>
    <p:sldId xmlns:r="http://schemas.openxmlformats.org/officeDocument/2006/relationships" id="259" r:id="R5aea32a609e64449"/>
    <p:sldId xmlns:r="http://schemas.openxmlformats.org/officeDocument/2006/relationships" id="260" r:id="Re6f3822310124b22"/>
    <p:sldId xmlns:r="http://schemas.openxmlformats.org/officeDocument/2006/relationships" id="261" r:id="R15f1bdb56e224221"/>
    <p:sldId xmlns:r="http://schemas.openxmlformats.org/officeDocument/2006/relationships" id="262" r:id="R77943a021d554a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04bba485664aa6" /><Relationship Type="http://schemas.openxmlformats.org/officeDocument/2006/relationships/slide" Target="/ppt/slides/slide1.xml" Id="R0e511bb1bb0d49e4" /><Relationship Type="http://schemas.openxmlformats.org/officeDocument/2006/relationships/slide" Target="/ppt/slides/slide2.xml" Id="Rdab53c051bdd4559" /><Relationship Type="http://schemas.openxmlformats.org/officeDocument/2006/relationships/slide" Target="/ppt/slides/slide3.xml" Id="R9e04700727d94c4a" /><Relationship Type="http://schemas.openxmlformats.org/officeDocument/2006/relationships/slide" Target="/ppt/slides/slide4.xml" Id="R5aea32a609e64449" /><Relationship Type="http://schemas.openxmlformats.org/officeDocument/2006/relationships/slide" Target="/ppt/slides/slide5.xml" Id="Re6f3822310124b22" /><Relationship Type="http://schemas.openxmlformats.org/officeDocument/2006/relationships/slide" Target="/ppt/slides/slide6.xml" Id="R15f1bdb56e224221" /><Relationship Type="http://schemas.openxmlformats.org/officeDocument/2006/relationships/slide" Target="/ppt/slides/slide7.xml" Id="R77943a021d554a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b4a7cd354f4d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75bc958a34472" /><Relationship Type="http://schemas.openxmlformats.org/officeDocument/2006/relationships/theme" Target="/ppt/slideMasters/theme/theme1.xml" Id="Rc7b80934219249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175bc958a344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2518dd42449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ef0290b254e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04449b7cd40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adcc60ef847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3f960b59f43b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5027800c342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f228cb098e47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DHF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DHF INVEST AS ble etablert [år] og holder til i Loddefjord.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877 595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73 878 328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76 500 191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 FAUGSTAD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Kjøkkelvikveien 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5178 Loddefjord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998 406 412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DHF INVEST AS</a:t>
            </a:r>
          </a:p>
        </p:txBody>
      </p:sp>
    </p:spTree>
  </p:cSld>
  <p:clrMapOvr>
    <a:masterClrMapping xmlns:a="http://schemas.openxmlformats.org/drawingml/2006/main"/>
  </p:clrMapOvr>
</p:sld>
</file>