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7e871f529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5838b3eab4c8c"/>
  </p:sldMasterIdLst>
  <p:sldIdLst>
    <p:sldId xmlns:r="http://schemas.openxmlformats.org/officeDocument/2006/relationships" id="256" r:id="Rea4c0704b11446f1"/>
    <p:sldId xmlns:r="http://schemas.openxmlformats.org/officeDocument/2006/relationships" id="257" r:id="R0a6e35fa0a094d63"/>
    <p:sldId xmlns:r="http://schemas.openxmlformats.org/officeDocument/2006/relationships" id="258" r:id="Rdc813c0e0d264c95"/>
    <p:sldId xmlns:r="http://schemas.openxmlformats.org/officeDocument/2006/relationships" id="259" r:id="Ra29ed1edaf89458a"/>
    <p:sldId xmlns:r="http://schemas.openxmlformats.org/officeDocument/2006/relationships" id="260" r:id="R01b4fd56982c4d84"/>
    <p:sldId xmlns:r="http://schemas.openxmlformats.org/officeDocument/2006/relationships" id="261" r:id="Re59804c6aff04eee"/>
    <p:sldId xmlns:r="http://schemas.openxmlformats.org/officeDocument/2006/relationships" id="262" r:id="R4c23e276115a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5838b3eab4c8c" /><Relationship Type="http://schemas.openxmlformats.org/officeDocument/2006/relationships/slide" Target="/ppt/slides/slide1.xml" Id="Rea4c0704b11446f1" /><Relationship Type="http://schemas.openxmlformats.org/officeDocument/2006/relationships/slide" Target="/ppt/slides/slide2.xml" Id="R0a6e35fa0a094d63" /><Relationship Type="http://schemas.openxmlformats.org/officeDocument/2006/relationships/slide" Target="/ppt/slides/slide3.xml" Id="Rdc813c0e0d264c95" /><Relationship Type="http://schemas.openxmlformats.org/officeDocument/2006/relationships/slide" Target="/ppt/slides/slide4.xml" Id="Ra29ed1edaf89458a" /><Relationship Type="http://schemas.openxmlformats.org/officeDocument/2006/relationships/slide" Target="/ppt/slides/slide5.xml" Id="R01b4fd56982c4d84" /><Relationship Type="http://schemas.openxmlformats.org/officeDocument/2006/relationships/slide" Target="/ppt/slides/slide6.xml" Id="Re59804c6aff04eee" /><Relationship Type="http://schemas.openxmlformats.org/officeDocument/2006/relationships/slide" Target="/ppt/slides/slide7.xml" Id="R4c23e276115a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a0d54c1c2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7bae1af54800" /><Relationship Type="http://schemas.openxmlformats.org/officeDocument/2006/relationships/theme" Target="/ppt/slideMasters/theme/theme1.xml" Id="Rd087aa9b103e44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c7bae1af5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4d373bc7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a7b3190f6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08133e26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b6ec00df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76e64bc85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3383873b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11004c9c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SÆTHER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RENATA BEATA PIATKOWSKI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Priorveien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08 05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