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763aa7a4914d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e33d14011b491a"/>
  </p:sldMasterIdLst>
  <p:sldIdLst>
    <p:sldId xmlns:r="http://schemas.openxmlformats.org/officeDocument/2006/relationships" id="256" r:id="Rd63ce60174104191"/>
    <p:sldId xmlns:r="http://schemas.openxmlformats.org/officeDocument/2006/relationships" id="257" r:id="Ra165ebb386c94e41"/>
    <p:sldId xmlns:r="http://schemas.openxmlformats.org/officeDocument/2006/relationships" id="258" r:id="Rffa0e6a2668a469c"/>
    <p:sldId xmlns:r="http://schemas.openxmlformats.org/officeDocument/2006/relationships" id="259" r:id="Rc758e18c18004085"/>
    <p:sldId xmlns:r="http://schemas.openxmlformats.org/officeDocument/2006/relationships" id="260" r:id="R65f5729861424756"/>
    <p:sldId xmlns:r="http://schemas.openxmlformats.org/officeDocument/2006/relationships" id="261" r:id="R6a60db001c254227"/>
    <p:sldId xmlns:r="http://schemas.openxmlformats.org/officeDocument/2006/relationships" id="262" r:id="R3ec5716635d445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e33d14011b491a" /><Relationship Type="http://schemas.openxmlformats.org/officeDocument/2006/relationships/slide" Target="/ppt/slides/slide1.xml" Id="Rd63ce60174104191" /><Relationship Type="http://schemas.openxmlformats.org/officeDocument/2006/relationships/slide" Target="/ppt/slides/slide2.xml" Id="Ra165ebb386c94e41" /><Relationship Type="http://schemas.openxmlformats.org/officeDocument/2006/relationships/slide" Target="/ppt/slides/slide3.xml" Id="Rffa0e6a2668a469c" /><Relationship Type="http://schemas.openxmlformats.org/officeDocument/2006/relationships/slide" Target="/ppt/slides/slide4.xml" Id="Rc758e18c18004085" /><Relationship Type="http://schemas.openxmlformats.org/officeDocument/2006/relationships/slide" Target="/ppt/slides/slide5.xml" Id="R65f5729861424756" /><Relationship Type="http://schemas.openxmlformats.org/officeDocument/2006/relationships/slide" Target="/ppt/slides/slide6.xml" Id="R6a60db001c254227" /><Relationship Type="http://schemas.openxmlformats.org/officeDocument/2006/relationships/slide" Target="/ppt/slides/slide7.xml" Id="R3ec5716635d445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2896f06bbf49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f6f6aa7414db7" /><Relationship Type="http://schemas.openxmlformats.org/officeDocument/2006/relationships/theme" Target="/ppt/slideMasters/theme/theme1.xml" Id="R8e10217dc6074d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5f6f6aa7414d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e5a006bee46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9599d9f604b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f86be79b84a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77f9cbaef41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db4a645ce42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4764f367b4a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ddabb34fb43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GARNENG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GARNENG KAPITAL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−137 883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1 540 509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41 217 221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41 232 051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ROBERT GARNENG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Hjelmelandsgata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998 450 268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