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c552e86b5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5d7ab116546e4"/>
  </p:sldMasterIdLst>
  <p:sldIdLst>
    <p:sldId xmlns:r="http://schemas.openxmlformats.org/officeDocument/2006/relationships" id="256" r:id="R91b9790419244c96"/>
    <p:sldId xmlns:r="http://schemas.openxmlformats.org/officeDocument/2006/relationships" id="257" r:id="R273d0d889df54ca1"/>
    <p:sldId xmlns:r="http://schemas.openxmlformats.org/officeDocument/2006/relationships" id="258" r:id="R6ec75015129a478a"/>
    <p:sldId xmlns:r="http://schemas.openxmlformats.org/officeDocument/2006/relationships" id="259" r:id="R3b361830914040df"/>
    <p:sldId xmlns:r="http://schemas.openxmlformats.org/officeDocument/2006/relationships" id="260" r:id="Rec4d6874a6a8401c"/>
    <p:sldId xmlns:r="http://schemas.openxmlformats.org/officeDocument/2006/relationships" id="261" r:id="R1a6554fa4e13428e"/>
    <p:sldId xmlns:r="http://schemas.openxmlformats.org/officeDocument/2006/relationships" id="262" r:id="Rf72517d675fd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5d7ab116546e4" /><Relationship Type="http://schemas.openxmlformats.org/officeDocument/2006/relationships/slide" Target="/ppt/slides/slide1.xml" Id="R91b9790419244c96" /><Relationship Type="http://schemas.openxmlformats.org/officeDocument/2006/relationships/slide" Target="/ppt/slides/slide2.xml" Id="R273d0d889df54ca1" /><Relationship Type="http://schemas.openxmlformats.org/officeDocument/2006/relationships/slide" Target="/ppt/slides/slide3.xml" Id="R6ec75015129a478a" /><Relationship Type="http://schemas.openxmlformats.org/officeDocument/2006/relationships/slide" Target="/ppt/slides/slide4.xml" Id="R3b361830914040df" /><Relationship Type="http://schemas.openxmlformats.org/officeDocument/2006/relationships/slide" Target="/ppt/slides/slide5.xml" Id="Rec4d6874a6a8401c" /><Relationship Type="http://schemas.openxmlformats.org/officeDocument/2006/relationships/slide" Target="/ppt/slides/slide6.xml" Id="R1a6554fa4e13428e" /><Relationship Type="http://schemas.openxmlformats.org/officeDocument/2006/relationships/slide" Target="/ppt/slides/slide7.xml" Id="Rf72517d675fd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b44c1a31c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6a6467c64577" /><Relationship Type="http://schemas.openxmlformats.org/officeDocument/2006/relationships/theme" Target="/ppt/slideMasters/theme/theme1.xml" Id="R880ce7d9eb18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e6a6467c6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413d876c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5ddf400c7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12815c2f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2c33930f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112d738a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385706156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b60cddbc3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BENTZEN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25 805 423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26 051 564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HANS-JØRGEN BENTZEN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12H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hjbentzen@alum.mit.edu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998 468 752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