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f1287017d140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041a1bf704789"/>
  </p:sldMasterIdLst>
  <p:sldIdLst>
    <p:sldId xmlns:r="http://schemas.openxmlformats.org/officeDocument/2006/relationships" id="256" r:id="Rf0150f0a0c614712"/>
    <p:sldId xmlns:r="http://schemas.openxmlformats.org/officeDocument/2006/relationships" id="257" r:id="Rfc79bf77773a47e9"/>
    <p:sldId xmlns:r="http://schemas.openxmlformats.org/officeDocument/2006/relationships" id="258" r:id="Rf621a3860f004d34"/>
    <p:sldId xmlns:r="http://schemas.openxmlformats.org/officeDocument/2006/relationships" id="259" r:id="Rf5476572b1a3444a"/>
    <p:sldId xmlns:r="http://schemas.openxmlformats.org/officeDocument/2006/relationships" id="260" r:id="R3377eb67421646c3"/>
    <p:sldId xmlns:r="http://schemas.openxmlformats.org/officeDocument/2006/relationships" id="261" r:id="R0b9e73e6913147fc"/>
    <p:sldId xmlns:r="http://schemas.openxmlformats.org/officeDocument/2006/relationships" id="262" r:id="Rc04881bc3092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041a1bf704789" /><Relationship Type="http://schemas.openxmlformats.org/officeDocument/2006/relationships/slide" Target="/ppt/slides/slide1.xml" Id="Rf0150f0a0c614712" /><Relationship Type="http://schemas.openxmlformats.org/officeDocument/2006/relationships/slide" Target="/ppt/slides/slide2.xml" Id="Rfc79bf77773a47e9" /><Relationship Type="http://schemas.openxmlformats.org/officeDocument/2006/relationships/slide" Target="/ppt/slides/slide3.xml" Id="Rf621a3860f004d34" /><Relationship Type="http://schemas.openxmlformats.org/officeDocument/2006/relationships/slide" Target="/ppt/slides/slide4.xml" Id="Rf5476572b1a3444a" /><Relationship Type="http://schemas.openxmlformats.org/officeDocument/2006/relationships/slide" Target="/ppt/slides/slide5.xml" Id="R3377eb67421646c3" /><Relationship Type="http://schemas.openxmlformats.org/officeDocument/2006/relationships/slide" Target="/ppt/slides/slide6.xml" Id="R0b9e73e6913147fc" /><Relationship Type="http://schemas.openxmlformats.org/officeDocument/2006/relationships/slide" Target="/ppt/slides/slide7.xml" Id="Rc04881bc3092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53d319972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647ebde334d45" /><Relationship Type="http://schemas.openxmlformats.org/officeDocument/2006/relationships/theme" Target="/ppt/slideMasters/theme/theme1.xml" Id="Rfef1d5ca7c9744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d647ebde33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c2cbf107b40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c17bfbfc841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07d95b19b4d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6031475bd4f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e9a100094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6964d16194a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3adc05153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BCG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BCG HOLDING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3 294 830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BJERKAN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998 474 221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