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1a74a81214b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ff27f06acf436e"/>
  </p:sldMasterIdLst>
  <p:sldIdLst>
    <p:sldId xmlns:r="http://schemas.openxmlformats.org/officeDocument/2006/relationships" id="256" r:id="R535fa3c5af2047a7"/>
    <p:sldId xmlns:r="http://schemas.openxmlformats.org/officeDocument/2006/relationships" id="257" r:id="R8935cd975d374f2c"/>
    <p:sldId xmlns:r="http://schemas.openxmlformats.org/officeDocument/2006/relationships" id="258" r:id="Rd11f123753dd4cec"/>
    <p:sldId xmlns:r="http://schemas.openxmlformats.org/officeDocument/2006/relationships" id="259" r:id="R53a446a1769f4bae"/>
    <p:sldId xmlns:r="http://schemas.openxmlformats.org/officeDocument/2006/relationships" id="260" r:id="Rb14eea17a788476f"/>
    <p:sldId xmlns:r="http://schemas.openxmlformats.org/officeDocument/2006/relationships" id="261" r:id="Ra0ed7693e8534e28"/>
    <p:sldId xmlns:r="http://schemas.openxmlformats.org/officeDocument/2006/relationships" id="262" r:id="R78ebb49e9bdd42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f27f06acf436e" /><Relationship Type="http://schemas.openxmlformats.org/officeDocument/2006/relationships/slide" Target="/ppt/slides/slide1.xml" Id="R535fa3c5af2047a7" /><Relationship Type="http://schemas.openxmlformats.org/officeDocument/2006/relationships/slide" Target="/ppt/slides/slide2.xml" Id="R8935cd975d374f2c" /><Relationship Type="http://schemas.openxmlformats.org/officeDocument/2006/relationships/slide" Target="/ppt/slides/slide3.xml" Id="Rd11f123753dd4cec" /><Relationship Type="http://schemas.openxmlformats.org/officeDocument/2006/relationships/slide" Target="/ppt/slides/slide4.xml" Id="R53a446a1769f4bae" /><Relationship Type="http://schemas.openxmlformats.org/officeDocument/2006/relationships/slide" Target="/ppt/slides/slide5.xml" Id="Rb14eea17a788476f" /><Relationship Type="http://schemas.openxmlformats.org/officeDocument/2006/relationships/slide" Target="/ppt/slides/slide6.xml" Id="Ra0ed7693e8534e28" /><Relationship Type="http://schemas.openxmlformats.org/officeDocument/2006/relationships/slide" Target="/ppt/slides/slide7.xml" Id="R78ebb49e9bdd42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9b199c3d204b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3420ee2b644f7" /><Relationship Type="http://schemas.openxmlformats.org/officeDocument/2006/relationships/theme" Target="/ppt/slideMasters/theme/theme1.xml" Id="R4232b2217dc249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f3420ee2b6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bfb0fbd4341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ce33cd1ed44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96119f25144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5f0f5f4ca4a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330cd151e44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3b9021bbf4c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d64d9980143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 GÅRD GJERSTAD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 GÅRD GJERSTAD AS ble etablert [år] og holder til i Sundebru.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2 218 692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−277 332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7 694 570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9 925 759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MOE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ARNE LØITE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Moveien 182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4993 Sundebru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42 01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998 477 972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 GÅRD GJERSTAD AS</a:t>
            </a:r>
          </a:p>
        </p:txBody>
      </p:sp>
    </p:spTree>
  </p:cSld>
  <p:clrMapOvr>
    <a:masterClrMapping xmlns:a="http://schemas.openxmlformats.org/drawingml/2006/main"/>
  </p:clrMapOvr>
</p:sld>
</file>