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763fd1a21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6d0c13f3a4430"/>
  </p:sldMasterIdLst>
  <p:sldIdLst>
    <p:sldId xmlns:r="http://schemas.openxmlformats.org/officeDocument/2006/relationships" id="256" r:id="Re5c1f7f98fe044ee"/>
    <p:sldId xmlns:r="http://schemas.openxmlformats.org/officeDocument/2006/relationships" id="257" r:id="R8e51936ae34e4194"/>
    <p:sldId xmlns:r="http://schemas.openxmlformats.org/officeDocument/2006/relationships" id="258" r:id="R989a33f141ec4cc9"/>
    <p:sldId xmlns:r="http://schemas.openxmlformats.org/officeDocument/2006/relationships" id="259" r:id="R6289adc658fe4b89"/>
    <p:sldId xmlns:r="http://schemas.openxmlformats.org/officeDocument/2006/relationships" id="260" r:id="R927c82dc5e4345d2"/>
    <p:sldId xmlns:r="http://schemas.openxmlformats.org/officeDocument/2006/relationships" id="261" r:id="R42f337f719774d2d"/>
    <p:sldId xmlns:r="http://schemas.openxmlformats.org/officeDocument/2006/relationships" id="262" r:id="Rf5b643345945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6d0c13f3a4430" /><Relationship Type="http://schemas.openxmlformats.org/officeDocument/2006/relationships/slide" Target="/ppt/slides/slide1.xml" Id="Re5c1f7f98fe044ee" /><Relationship Type="http://schemas.openxmlformats.org/officeDocument/2006/relationships/slide" Target="/ppt/slides/slide2.xml" Id="R8e51936ae34e4194" /><Relationship Type="http://schemas.openxmlformats.org/officeDocument/2006/relationships/slide" Target="/ppt/slides/slide3.xml" Id="R989a33f141ec4cc9" /><Relationship Type="http://schemas.openxmlformats.org/officeDocument/2006/relationships/slide" Target="/ppt/slides/slide4.xml" Id="R6289adc658fe4b89" /><Relationship Type="http://schemas.openxmlformats.org/officeDocument/2006/relationships/slide" Target="/ppt/slides/slide5.xml" Id="R927c82dc5e4345d2" /><Relationship Type="http://schemas.openxmlformats.org/officeDocument/2006/relationships/slide" Target="/ppt/slides/slide6.xml" Id="R42f337f719774d2d" /><Relationship Type="http://schemas.openxmlformats.org/officeDocument/2006/relationships/slide" Target="/ppt/slides/slide7.xml" Id="Rf5b643345945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ae6c5808d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77b9df3a54723" /><Relationship Type="http://schemas.openxmlformats.org/officeDocument/2006/relationships/theme" Target="/ppt/slideMasters/theme/theme1.xml" Id="R713aa0500a53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77b9df3a5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d4b5ac7be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f48001a5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a667cb42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87c14fc2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d1da8cbb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9f7cba094d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152dc89e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 INVESTMENT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4 570 354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CELINA INGEBRETSEN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INGEBRETSEN 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 INGEBRETSEN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CHRISTIANE INGEBRETSEN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CELINA INGEBRETSEN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INGEBRETSEN HANSEN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Skjerlandsveien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i_christel@hotmail.com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998 501 458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 INVESTMENT AS</a:t>
            </a:r>
          </a:p>
        </p:txBody>
      </p:sp>
    </p:spTree>
  </p:cSld>
  <p:clrMapOvr>
    <a:masterClrMapping xmlns:a="http://schemas.openxmlformats.org/drawingml/2006/main"/>
  </p:clrMapOvr>
</p:sld>
</file>