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6579375f4946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100a662d69478b"/>
  </p:sldMasterIdLst>
  <p:sldIdLst>
    <p:sldId xmlns:r="http://schemas.openxmlformats.org/officeDocument/2006/relationships" id="256" r:id="Rc600c4db73a846f0"/>
    <p:sldId xmlns:r="http://schemas.openxmlformats.org/officeDocument/2006/relationships" id="257" r:id="R3a03eb5c46444c7e"/>
    <p:sldId xmlns:r="http://schemas.openxmlformats.org/officeDocument/2006/relationships" id="258" r:id="R5af98cead5a14e9f"/>
    <p:sldId xmlns:r="http://schemas.openxmlformats.org/officeDocument/2006/relationships" id="259" r:id="Rca93007acf0a4a5c"/>
    <p:sldId xmlns:r="http://schemas.openxmlformats.org/officeDocument/2006/relationships" id="260" r:id="Rb360e8396af64fcb"/>
    <p:sldId xmlns:r="http://schemas.openxmlformats.org/officeDocument/2006/relationships" id="261" r:id="R6c90618ee6d04d04"/>
    <p:sldId xmlns:r="http://schemas.openxmlformats.org/officeDocument/2006/relationships" id="262" r:id="Rff82cc0edbe045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00a662d69478b" /><Relationship Type="http://schemas.openxmlformats.org/officeDocument/2006/relationships/slide" Target="/ppt/slides/slide1.xml" Id="Rc600c4db73a846f0" /><Relationship Type="http://schemas.openxmlformats.org/officeDocument/2006/relationships/slide" Target="/ppt/slides/slide2.xml" Id="R3a03eb5c46444c7e" /><Relationship Type="http://schemas.openxmlformats.org/officeDocument/2006/relationships/slide" Target="/ppt/slides/slide3.xml" Id="R5af98cead5a14e9f" /><Relationship Type="http://schemas.openxmlformats.org/officeDocument/2006/relationships/slide" Target="/ppt/slides/slide4.xml" Id="Rca93007acf0a4a5c" /><Relationship Type="http://schemas.openxmlformats.org/officeDocument/2006/relationships/slide" Target="/ppt/slides/slide5.xml" Id="Rb360e8396af64fcb" /><Relationship Type="http://schemas.openxmlformats.org/officeDocument/2006/relationships/slide" Target="/ppt/slides/slide6.xml" Id="R6c90618ee6d04d04" /><Relationship Type="http://schemas.openxmlformats.org/officeDocument/2006/relationships/slide" Target="/ppt/slides/slide7.xml" Id="Rff82cc0edbe045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b0e9bd65a48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f6d7f09f24789" /><Relationship Type="http://schemas.openxmlformats.org/officeDocument/2006/relationships/theme" Target="/ppt/slideMasters/theme/theme1.xml" Id="Ra637578b4be240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3f6d7f09f247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8e71a5e7b40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c2956c4754f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b4f37f569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d4791c11d48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38de2a702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550ed6ee145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9b31c22f6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GRENLAND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GRENLAND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4 000 867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497 428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KRISTIANSEN KAUPANG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VERONIKA KRISTIANSEN KAUPANG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52 83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kyrre@grenlandregnskap.no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998 537 045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REGNSKAP AS</a:t>
            </a:r>
          </a:p>
        </p:txBody>
      </p:sp>
    </p:spTree>
  </p:cSld>
  <p:clrMapOvr>
    <a:masterClrMapping xmlns:a="http://schemas.openxmlformats.org/drawingml/2006/main"/>
  </p:clrMapOvr>
</p:sld>
</file>