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4aacb32cba4a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624f6477e940c5"/>
  </p:sldMasterIdLst>
  <p:sldIdLst>
    <p:sldId xmlns:r="http://schemas.openxmlformats.org/officeDocument/2006/relationships" id="256" r:id="R678000755a2a4c81"/>
    <p:sldId xmlns:r="http://schemas.openxmlformats.org/officeDocument/2006/relationships" id="257" r:id="R9443e7385d0a414e"/>
    <p:sldId xmlns:r="http://schemas.openxmlformats.org/officeDocument/2006/relationships" id="258" r:id="R29059a4b13f3433a"/>
    <p:sldId xmlns:r="http://schemas.openxmlformats.org/officeDocument/2006/relationships" id="259" r:id="R2c8e91703b1f411f"/>
    <p:sldId xmlns:r="http://schemas.openxmlformats.org/officeDocument/2006/relationships" id="260" r:id="Ree83f158cad94868"/>
    <p:sldId xmlns:r="http://schemas.openxmlformats.org/officeDocument/2006/relationships" id="261" r:id="R9fc56a09eaaa4c98"/>
    <p:sldId xmlns:r="http://schemas.openxmlformats.org/officeDocument/2006/relationships" id="262" r:id="R70919e827d2848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624f6477e940c5" /><Relationship Type="http://schemas.openxmlformats.org/officeDocument/2006/relationships/slide" Target="/ppt/slides/slide1.xml" Id="R678000755a2a4c81" /><Relationship Type="http://schemas.openxmlformats.org/officeDocument/2006/relationships/slide" Target="/ppt/slides/slide2.xml" Id="R9443e7385d0a414e" /><Relationship Type="http://schemas.openxmlformats.org/officeDocument/2006/relationships/slide" Target="/ppt/slides/slide3.xml" Id="R29059a4b13f3433a" /><Relationship Type="http://schemas.openxmlformats.org/officeDocument/2006/relationships/slide" Target="/ppt/slides/slide4.xml" Id="R2c8e91703b1f411f" /><Relationship Type="http://schemas.openxmlformats.org/officeDocument/2006/relationships/slide" Target="/ppt/slides/slide5.xml" Id="Ree83f158cad94868" /><Relationship Type="http://schemas.openxmlformats.org/officeDocument/2006/relationships/slide" Target="/ppt/slides/slide6.xml" Id="R9fc56a09eaaa4c98" /><Relationship Type="http://schemas.openxmlformats.org/officeDocument/2006/relationships/slide" Target="/ppt/slides/slide7.xml" Id="R70919e827d2848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4b53a599704a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23922b2fb42c7" /><Relationship Type="http://schemas.openxmlformats.org/officeDocument/2006/relationships/theme" Target="/ppt/slideMasters/theme/theme1.xml" Id="R2f27a2a05de24d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d23922b2fb42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2d6be05434e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63fb7119f4f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aca96e6074e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dc5db277845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e7a432c254c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f43ec288640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27c1f5e7f4a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NESSHAUG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NESSHAUG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NESSHAUG EQUITY AS ble etablert [år] og holder til i Frosta.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NESSHAUG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NESSHAUG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NESSHAUG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3 087 101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10 075 901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12 470 234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NESSHAUG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OVE NESSHAUG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NESSHAUG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Fånesvegen 566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7633 Frosta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998 543 452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NESSHAUG EQUITY AS</a:t>
            </a:r>
          </a:p>
        </p:txBody>
      </p:sp>
    </p:spTree>
  </p:cSld>
  <p:clrMapOvr>
    <a:masterClrMapping xmlns:a="http://schemas.openxmlformats.org/drawingml/2006/main"/>
  </p:clrMapOvr>
</p:sld>
</file>