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1b40bdf51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1e1995cf24dfe"/>
  </p:sldMasterIdLst>
  <p:sldIdLst>
    <p:sldId xmlns:r="http://schemas.openxmlformats.org/officeDocument/2006/relationships" id="256" r:id="Rb4a0f6abf0d4448d"/>
    <p:sldId xmlns:r="http://schemas.openxmlformats.org/officeDocument/2006/relationships" id="257" r:id="Rd39c26f0ee784855"/>
    <p:sldId xmlns:r="http://schemas.openxmlformats.org/officeDocument/2006/relationships" id="258" r:id="Rb69c2064efa04018"/>
    <p:sldId xmlns:r="http://schemas.openxmlformats.org/officeDocument/2006/relationships" id="259" r:id="Rde3ca3099f884a45"/>
    <p:sldId xmlns:r="http://schemas.openxmlformats.org/officeDocument/2006/relationships" id="260" r:id="Ref7ff74379424a93"/>
    <p:sldId xmlns:r="http://schemas.openxmlformats.org/officeDocument/2006/relationships" id="261" r:id="Rd93d1f343c3b4664"/>
    <p:sldId xmlns:r="http://schemas.openxmlformats.org/officeDocument/2006/relationships" id="262" r:id="R88fd846a8311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1e1995cf24dfe" /><Relationship Type="http://schemas.openxmlformats.org/officeDocument/2006/relationships/slide" Target="/ppt/slides/slide1.xml" Id="Rb4a0f6abf0d4448d" /><Relationship Type="http://schemas.openxmlformats.org/officeDocument/2006/relationships/slide" Target="/ppt/slides/slide2.xml" Id="Rd39c26f0ee784855" /><Relationship Type="http://schemas.openxmlformats.org/officeDocument/2006/relationships/slide" Target="/ppt/slides/slide3.xml" Id="Rb69c2064efa04018" /><Relationship Type="http://schemas.openxmlformats.org/officeDocument/2006/relationships/slide" Target="/ppt/slides/slide4.xml" Id="Rde3ca3099f884a45" /><Relationship Type="http://schemas.openxmlformats.org/officeDocument/2006/relationships/slide" Target="/ppt/slides/slide5.xml" Id="Ref7ff74379424a93" /><Relationship Type="http://schemas.openxmlformats.org/officeDocument/2006/relationships/slide" Target="/ppt/slides/slide6.xml" Id="Rd93d1f343c3b4664" /><Relationship Type="http://schemas.openxmlformats.org/officeDocument/2006/relationships/slide" Target="/ppt/slides/slide7.xml" Id="R88fd846a8311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c2ddb2516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8ece67424e40" /><Relationship Type="http://schemas.openxmlformats.org/officeDocument/2006/relationships/theme" Target="/ppt/slideMasters/theme/theme1.xml" Id="R61eafb307d18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b8ece6742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9e652942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79a46d75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032f5d62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1089514b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3d386be5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68fff323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a8cfb740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998 550 424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HOLDING AS</a:t>
            </a:r>
          </a:p>
        </p:txBody>
      </p:sp>
    </p:spTree>
  </p:cSld>
  <p:clrMapOvr>
    <a:masterClrMapping xmlns:a="http://schemas.openxmlformats.org/drawingml/2006/main"/>
  </p:clrMapOvr>
</p:sld>
</file>