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4b46405e4b4c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feaa7e2a064f70"/>
  </p:sldMasterIdLst>
  <p:sldIdLst>
    <p:sldId xmlns:r="http://schemas.openxmlformats.org/officeDocument/2006/relationships" id="256" r:id="Rb9a20d2208dc4880"/>
    <p:sldId xmlns:r="http://schemas.openxmlformats.org/officeDocument/2006/relationships" id="257" r:id="R4f456cd26aab4d95"/>
    <p:sldId xmlns:r="http://schemas.openxmlformats.org/officeDocument/2006/relationships" id="258" r:id="R9af19fd8a5074543"/>
    <p:sldId xmlns:r="http://schemas.openxmlformats.org/officeDocument/2006/relationships" id="259" r:id="R71f0912f5a6b4dbd"/>
    <p:sldId xmlns:r="http://schemas.openxmlformats.org/officeDocument/2006/relationships" id="260" r:id="R2d516c7b754940ae"/>
    <p:sldId xmlns:r="http://schemas.openxmlformats.org/officeDocument/2006/relationships" id="261" r:id="R19a73e84b8d54581"/>
    <p:sldId xmlns:r="http://schemas.openxmlformats.org/officeDocument/2006/relationships" id="262" r:id="R82e3ede37cbd41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feaa7e2a064f70" /><Relationship Type="http://schemas.openxmlformats.org/officeDocument/2006/relationships/slide" Target="/ppt/slides/slide1.xml" Id="Rb9a20d2208dc4880" /><Relationship Type="http://schemas.openxmlformats.org/officeDocument/2006/relationships/slide" Target="/ppt/slides/slide2.xml" Id="R4f456cd26aab4d95" /><Relationship Type="http://schemas.openxmlformats.org/officeDocument/2006/relationships/slide" Target="/ppt/slides/slide3.xml" Id="R9af19fd8a5074543" /><Relationship Type="http://schemas.openxmlformats.org/officeDocument/2006/relationships/slide" Target="/ppt/slides/slide4.xml" Id="R71f0912f5a6b4dbd" /><Relationship Type="http://schemas.openxmlformats.org/officeDocument/2006/relationships/slide" Target="/ppt/slides/slide5.xml" Id="R2d516c7b754940ae" /><Relationship Type="http://schemas.openxmlformats.org/officeDocument/2006/relationships/slide" Target="/ppt/slides/slide6.xml" Id="R19a73e84b8d54581" /><Relationship Type="http://schemas.openxmlformats.org/officeDocument/2006/relationships/slide" Target="/ppt/slides/slide7.xml" Id="R82e3ede37cbd41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5014b4b2541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dadc49a9734340" /><Relationship Type="http://schemas.openxmlformats.org/officeDocument/2006/relationships/theme" Target="/ppt/slideMasters/theme/theme1.xml" Id="Rda06915445434e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dadc49a97343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c8905a22e48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9197c841543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1a8868e3342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bc412cee141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650d28c0f45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e267418174c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2e2ab99d34f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NOTUS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NOTUS INVEST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−147 053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−344 324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44 160 449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44 177 999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IRIS HELGA RUNDHAUG-JANSEN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NOTUS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998 585 015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NOTUS INVEST AS</a:t>
            </a:r>
          </a:p>
        </p:txBody>
      </p:sp>
    </p:spTree>
  </p:cSld>
  <p:clrMapOvr>
    <a:masterClrMapping xmlns:a="http://schemas.openxmlformats.org/drawingml/2006/main"/>
  </p:clrMapOvr>
</p:sld>
</file>