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ea557e63894d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441ce967f84d2c"/>
  </p:sldMasterIdLst>
  <p:sldIdLst>
    <p:sldId xmlns:r="http://schemas.openxmlformats.org/officeDocument/2006/relationships" id="256" r:id="Rff2352331c334ea0"/>
    <p:sldId xmlns:r="http://schemas.openxmlformats.org/officeDocument/2006/relationships" id="257" r:id="R7a691b0967164c82"/>
    <p:sldId xmlns:r="http://schemas.openxmlformats.org/officeDocument/2006/relationships" id="258" r:id="Rd46c4d46be8f404d"/>
    <p:sldId xmlns:r="http://schemas.openxmlformats.org/officeDocument/2006/relationships" id="259" r:id="R4f10ac9a27964bb9"/>
    <p:sldId xmlns:r="http://schemas.openxmlformats.org/officeDocument/2006/relationships" id="260" r:id="R481e8d096b194b26"/>
    <p:sldId xmlns:r="http://schemas.openxmlformats.org/officeDocument/2006/relationships" id="261" r:id="R4dc06f1ebe7c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41ce967f84d2c" /><Relationship Type="http://schemas.openxmlformats.org/officeDocument/2006/relationships/slide" Target="/ppt/slides/slide1.xml" Id="Rff2352331c334ea0" /><Relationship Type="http://schemas.openxmlformats.org/officeDocument/2006/relationships/slide" Target="/ppt/slides/slide2.xml" Id="R7a691b0967164c82" /><Relationship Type="http://schemas.openxmlformats.org/officeDocument/2006/relationships/slide" Target="/ppt/slides/slide3.xml" Id="Rd46c4d46be8f404d" /><Relationship Type="http://schemas.openxmlformats.org/officeDocument/2006/relationships/slide" Target="/ppt/slides/slide4.xml" Id="R4f10ac9a27964bb9" /><Relationship Type="http://schemas.openxmlformats.org/officeDocument/2006/relationships/slide" Target="/ppt/slides/slide5.xml" Id="R481e8d096b194b26" /><Relationship Type="http://schemas.openxmlformats.org/officeDocument/2006/relationships/slide" Target="/ppt/slides/slide6.xml" Id="R4dc06f1ebe7c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2d4d816b34f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13bcb46d14d38" /><Relationship Type="http://schemas.openxmlformats.org/officeDocument/2006/relationships/theme" Target="/ppt/slideMasters/theme/theme1.xml" Id="R7a3ef82f91fb4b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13bcb46d14d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4a28fa78f40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b0b607033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98bd00ae74d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a04692b09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941ffdf054e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d363d19bf48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WM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93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