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f785aeaeb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67f7da13f4be8"/>
  </p:sldMasterIdLst>
  <p:sldIdLst>
    <p:sldId xmlns:r="http://schemas.openxmlformats.org/officeDocument/2006/relationships" id="256" r:id="Rdf69cc62b70947f8"/>
    <p:sldId xmlns:r="http://schemas.openxmlformats.org/officeDocument/2006/relationships" id="257" r:id="Rdbe512c5569c4a85"/>
    <p:sldId xmlns:r="http://schemas.openxmlformats.org/officeDocument/2006/relationships" id="258" r:id="R39c0c0cfde374dc7"/>
    <p:sldId xmlns:r="http://schemas.openxmlformats.org/officeDocument/2006/relationships" id="259" r:id="R50a6a482db0d49c9"/>
    <p:sldId xmlns:r="http://schemas.openxmlformats.org/officeDocument/2006/relationships" id="260" r:id="R3674d14209e74572"/>
    <p:sldId xmlns:r="http://schemas.openxmlformats.org/officeDocument/2006/relationships" id="261" r:id="Rf14f488dbe1b4ed5"/>
    <p:sldId xmlns:r="http://schemas.openxmlformats.org/officeDocument/2006/relationships" id="262" r:id="Ref13f10737a744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67f7da13f4be8" /><Relationship Type="http://schemas.openxmlformats.org/officeDocument/2006/relationships/slide" Target="/ppt/slides/slide1.xml" Id="Rdf69cc62b70947f8" /><Relationship Type="http://schemas.openxmlformats.org/officeDocument/2006/relationships/slide" Target="/ppt/slides/slide2.xml" Id="Rdbe512c5569c4a85" /><Relationship Type="http://schemas.openxmlformats.org/officeDocument/2006/relationships/slide" Target="/ppt/slides/slide3.xml" Id="R39c0c0cfde374dc7" /><Relationship Type="http://schemas.openxmlformats.org/officeDocument/2006/relationships/slide" Target="/ppt/slides/slide4.xml" Id="R50a6a482db0d49c9" /><Relationship Type="http://schemas.openxmlformats.org/officeDocument/2006/relationships/slide" Target="/ppt/slides/slide5.xml" Id="R3674d14209e74572" /><Relationship Type="http://schemas.openxmlformats.org/officeDocument/2006/relationships/slide" Target="/ppt/slides/slide6.xml" Id="Rf14f488dbe1b4ed5" /><Relationship Type="http://schemas.openxmlformats.org/officeDocument/2006/relationships/slide" Target="/ppt/slides/slide7.xml" Id="Ref13f10737a744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9283e1f7b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85c62782741b1" /><Relationship Type="http://schemas.openxmlformats.org/officeDocument/2006/relationships/theme" Target="/ppt/slideMasters/theme/theme1.xml" Id="R80a48498b1e6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85c627827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92080d72b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d01d1ef81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476bcf386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10de2bf44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a02c2dd4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9c50b7a8d41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6a0d3d3948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GUTTORM BÆKKEN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