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f0eba0803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1a7f6aeb94f3b"/>
  </p:sldMasterIdLst>
  <p:sldIdLst>
    <p:sldId xmlns:r="http://schemas.openxmlformats.org/officeDocument/2006/relationships" id="256" r:id="R63b236bd39b94711"/>
    <p:sldId xmlns:r="http://schemas.openxmlformats.org/officeDocument/2006/relationships" id="257" r:id="R4a5405c643804f61"/>
    <p:sldId xmlns:r="http://schemas.openxmlformats.org/officeDocument/2006/relationships" id="258" r:id="R3cd0707ab82c40c3"/>
    <p:sldId xmlns:r="http://schemas.openxmlformats.org/officeDocument/2006/relationships" id="259" r:id="R323df708ed1a4870"/>
    <p:sldId xmlns:r="http://schemas.openxmlformats.org/officeDocument/2006/relationships" id="260" r:id="R466cde9a85b04c13"/>
    <p:sldId xmlns:r="http://schemas.openxmlformats.org/officeDocument/2006/relationships" id="261" r:id="R32d9b8d527a14967"/>
    <p:sldId xmlns:r="http://schemas.openxmlformats.org/officeDocument/2006/relationships" id="262" r:id="R9ab97b7fbc44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1a7f6aeb94f3b" /><Relationship Type="http://schemas.openxmlformats.org/officeDocument/2006/relationships/slide" Target="/ppt/slides/slide1.xml" Id="R63b236bd39b94711" /><Relationship Type="http://schemas.openxmlformats.org/officeDocument/2006/relationships/slide" Target="/ppt/slides/slide2.xml" Id="R4a5405c643804f61" /><Relationship Type="http://schemas.openxmlformats.org/officeDocument/2006/relationships/slide" Target="/ppt/slides/slide3.xml" Id="R3cd0707ab82c40c3" /><Relationship Type="http://schemas.openxmlformats.org/officeDocument/2006/relationships/slide" Target="/ppt/slides/slide4.xml" Id="R323df708ed1a4870" /><Relationship Type="http://schemas.openxmlformats.org/officeDocument/2006/relationships/slide" Target="/ppt/slides/slide5.xml" Id="R466cde9a85b04c13" /><Relationship Type="http://schemas.openxmlformats.org/officeDocument/2006/relationships/slide" Target="/ppt/slides/slide6.xml" Id="R32d9b8d527a14967" /><Relationship Type="http://schemas.openxmlformats.org/officeDocument/2006/relationships/slide" Target="/ppt/slides/slide7.xml" Id="R9ab97b7fbc44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cec482400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96e0a33b247ff" /><Relationship Type="http://schemas.openxmlformats.org/officeDocument/2006/relationships/theme" Target="/ppt/slideMasters/theme/theme1.xml" Id="R8674ff1f4f29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96e0a33b2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755d97faf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bc70466fe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a493060c648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f5c85a277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f1875d454d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dbe2d53de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74c7e90ad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OVATA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OVATA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3 877 876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JØRUNDLAND  –  90,7 %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OVATA INVEST AS  –  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Bestumåsen 1F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998 602 971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OVATA INVEST AS</a:t>
            </a:r>
          </a:p>
        </p:txBody>
      </p:sp>
    </p:spTree>
  </p:cSld>
  <p:clrMapOvr>
    <a:masterClrMapping xmlns:a="http://schemas.openxmlformats.org/drawingml/2006/main"/>
  </p:clrMapOvr>
</p:sld>
</file>