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4a8c6e6be24c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079b90e4d04b1e"/>
  </p:sldMasterIdLst>
  <p:sldIdLst>
    <p:sldId xmlns:r="http://schemas.openxmlformats.org/officeDocument/2006/relationships" id="256" r:id="R5c1f5542b56c4804"/>
    <p:sldId xmlns:r="http://schemas.openxmlformats.org/officeDocument/2006/relationships" id="257" r:id="R7f6ac193fc144cca"/>
    <p:sldId xmlns:r="http://schemas.openxmlformats.org/officeDocument/2006/relationships" id="258" r:id="Rd2d159fd9a494b77"/>
    <p:sldId xmlns:r="http://schemas.openxmlformats.org/officeDocument/2006/relationships" id="259" r:id="R3ad108f17abd46cc"/>
    <p:sldId xmlns:r="http://schemas.openxmlformats.org/officeDocument/2006/relationships" id="260" r:id="R80b4c191ffdb4c03"/>
    <p:sldId xmlns:r="http://schemas.openxmlformats.org/officeDocument/2006/relationships" id="261" r:id="Ra048799ee8e04bec"/>
    <p:sldId xmlns:r="http://schemas.openxmlformats.org/officeDocument/2006/relationships" id="262" r:id="R78f7234bac7e49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079b90e4d04b1e" /><Relationship Type="http://schemas.openxmlformats.org/officeDocument/2006/relationships/slide" Target="/ppt/slides/slide1.xml" Id="R5c1f5542b56c4804" /><Relationship Type="http://schemas.openxmlformats.org/officeDocument/2006/relationships/slide" Target="/ppt/slides/slide2.xml" Id="R7f6ac193fc144cca" /><Relationship Type="http://schemas.openxmlformats.org/officeDocument/2006/relationships/slide" Target="/ppt/slides/slide3.xml" Id="Rd2d159fd9a494b77" /><Relationship Type="http://schemas.openxmlformats.org/officeDocument/2006/relationships/slide" Target="/ppt/slides/slide4.xml" Id="R3ad108f17abd46cc" /><Relationship Type="http://schemas.openxmlformats.org/officeDocument/2006/relationships/slide" Target="/ppt/slides/slide5.xml" Id="R80b4c191ffdb4c03" /><Relationship Type="http://schemas.openxmlformats.org/officeDocument/2006/relationships/slide" Target="/ppt/slides/slide6.xml" Id="Ra048799ee8e04bec" /><Relationship Type="http://schemas.openxmlformats.org/officeDocument/2006/relationships/slide" Target="/ppt/slides/slide7.xml" Id="R78f7234bac7e49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ea1424b96a43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cf1ca1f4147b3" /><Relationship Type="http://schemas.openxmlformats.org/officeDocument/2006/relationships/theme" Target="/ppt/slideMasters/theme/theme1.xml" Id="Raebda526bb9146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9cf1ca1f4147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2a377740244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413bc7d204e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b7ba3fb2945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de82652104c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2dd15077441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513860f5743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034d08b5244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ØSTRE SOLBERG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SOLBERG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583 280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292 876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367 581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2 640 422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2 818 574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Terje Engen, Solberggrenda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3089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998 624 606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