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9f022a5a6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c373dd1034109"/>
  </p:sldMasterIdLst>
  <p:sldIdLst>
    <p:sldId xmlns:r="http://schemas.openxmlformats.org/officeDocument/2006/relationships" id="256" r:id="R4066515cf8c14e86"/>
    <p:sldId xmlns:r="http://schemas.openxmlformats.org/officeDocument/2006/relationships" id="257" r:id="Rdb993ff59e584810"/>
    <p:sldId xmlns:r="http://schemas.openxmlformats.org/officeDocument/2006/relationships" id="258" r:id="R3a69ce6997e44cba"/>
    <p:sldId xmlns:r="http://schemas.openxmlformats.org/officeDocument/2006/relationships" id="259" r:id="Reca1b33e0a8c4fe4"/>
    <p:sldId xmlns:r="http://schemas.openxmlformats.org/officeDocument/2006/relationships" id="260" r:id="R52c78a770eef48a9"/>
    <p:sldId xmlns:r="http://schemas.openxmlformats.org/officeDocument/2006/relationships" id="261" r:id="R7db899a9e3c14454"/>
    <p:sldId xmlns:r="http://schemas.openxmlformats.org/officeDocument/2006/relationships" id="262" r:id="Rf0f434ecec59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c373dd1034109" /><Relationship Type="http://schemas.openxmlformats.org/officeDocument/2006/relationships/slide" Target="/ppt/slides/slide1.xml" Id="R4066515cf8c14e86" /><Relationship Type="http://schemas.openxmlformats.org/officeDocument/2006/relationships/slide" Target="/ppt/slides/slide2.xml" Id="Rdb993ff59e584810" /><Relationship Type="http://schemas.openxmlformats.org/officeDocument/2006/relationships/slide" Target="/ppt/slides/slide3.xml" Id="R3a69ce6997e44cba" /><Relationship Type="http://schemas.openxmlformats.org/officeDocument/2006/relationships/slide" Target="/ppt/slides/slide4.xml" Id="Reca1b33e0a8c4fe4" /><Relationship Type="http://schemas.openxmlformats.org/officeDocument/2006/relationships/slide" Target="/ppt/slides/slide5.xml" Id="R52c78a770eef48a9" /><Relationship Type="http://schemas.openxmlformats.org/officeDocument/2006/relationships/slide" Target="/ppt/slides/slide6.xml" Id="R7db899a9e3c14454" /><Relationship Type="http://schemas.openxmlformats.org/officeDocument/2006/relationships/slide" Target="/ppt/slides/slide7.xml" Id="Rf0f434ecec59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b87326942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51b9300e147fc" /><Relationship Type="http://schemas.openxmlformats.org/officeDocument/2006/relationships/theme" Target="/ppt/slideMasters/theme/theme1.xml" Id="Ra03143b2d05f4a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51b9300e1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2e474f995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637ff41d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af81283e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b332f653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73ad4bde7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f823ffb74e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ac935478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SKIPSFJORD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1 023 547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3 641 432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SKIPSFJORD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Skipsfjord, Vesteråsveien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998 625 750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SKIPSFJORD HOLDING AS</a:t>
            </a:r>
          </a:p>
        </p:txBody>
      </p:sp>
    </p:spTree>
  </p:cSld>
  <p:clrMapOvr>
    <a:masterClrMapping xmlns:a="http://schemas.openxmlformats.org/drawingml/2006/main"/>
  </p:clrMapOvr>
</p:sld>
</file>