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1496e0a35147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182948e8cc4aa1"/>
  </p:sldMasterIdLst>
  <p:sldIdLst>
    <p:sldId xmlns:r="http://schemas.openxmlformats.org/officeDocument/2006/relationships" id="256" r:id="R9f04752440174038"/>
    <p:sldId xmlns:r="http://schemas.openxmlformats.org/officeDocument/2006/relationships" id="257" r:id="R1f9d8a41a1454010"/>
    <p:sldId xmlns:r="http://schemas.openxmlformats.org/officeDocument/2006/relationships" id="258" r:id="Rbac874693c9b4b14"/>
    <p:sldId xmlns:r="http://schemas.openxmlformats.org/officeDocument/2006/relationships" id="259" r:id="R6887417f00454ad6"/>
    <p:sldId xmlns:r="http://schemas.openxmlformats.org/officeDocument/2006/relationships" id="260" r:id="R1150b297e855468e"/>
    <p:sldId xmlns:r="http://schemas.openxmlformats.org/officeDocument/2006/relationships" id="261" r:id="Rb66968ab332545e3"/>
    <p:sldId xmlns:r="http://schemas.openxmlformats.org/officeDocument/2006/relationships" id="262" r:id="R7ae75cc89d7147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82948e8cc4aa1" /><Relationship Type="http://schemas.openxmlformats.org/officeDocument/2006/relationships/slide" Target="/ppt/slides/slide1.xml" Id="R9f04752440174038" /><Relationship Type="http://schemas.openxmlformats.org/officeDocument/2006/relationships/slide" Target="/ppt/slides/slide2.xml" Id="R1f9d8a41a1454010" /><Relationship Type="http://schemas.openxmlformats.org/officeDocument/2006/relationships/slide" Target="/ppt/slides/slide3.xml" Id="Rbac874693c9b4b14" /><Relationship Type="http://schemas.openxmlformats.org/officeDocument/2006/relationships/slide" Target="/ppt/slides/slide4.xml" Id="R6887417f00454ad6" /><Relationship Type="http://schemas.openxmlformats.org/officeDocument/2006/relationships/slide" Target="/ppt/slides/slide5.xml" Id="R1150b297e855468e" /><Relationship Type="http://schemas.openxmlformats.org/officeDocument/2006/relationships/slide" Target="/ppt/slides/slide6.xml" Id="Rb66968ab332545e3" /><Relationship Type="http://schemas.openxmlformats.org/officeDocument/2006/relationships/slide" Target="/ppt/slides/slide7.xml" Id="R7ae75cc89d7147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039e6739043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1568a359f407e" /><Relationship Type="http://schemas.openxmlformats.org/officeDocument/2006/relationships/theme" Target="/ppt/slideMasters/theme/theme1.xml" Id="Rfcc6b755704349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1568a359f40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54968695347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239e14256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44e19f6b7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491afe876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a77e75a4845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13965f12042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830a1f8cd4f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KVAKS CORPORATE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KVAKS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KVAKS CORPORATE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KVAKS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KVAKS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KVAKS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1 203 872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KVAKS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STENVOLD WIK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KVAKS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Djupsjøveien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7375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lars@kvaks.no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998 701 066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KVAKS CORPORATE AS</a:t>
            </a:r>
          </a:p>
        </p:txBody>
      </p:sp>
    </p:spTree>
  </p:cSld>
  <p:clrMapOvr>
    <a:masterClrMapping xmlns:a="http://schemas.openxmlformats.org/drawingml/2006/main"/>
  </p:clrMapOvr>
</p:sld>
</file>