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ced458886d46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6938b3bff44e58"/>
  </p:sldMasterIdLst>
  <p:sldIdLst>
    <p:sldId xmlns:r="http://schemas.openxmlformats.org/officeDocument/2006/relationships" id="256" r:id="R5880c815b9b74c94"/>
    <p:sldId xmlns:r="http://schemas.openxmlformats.org/officeDocument/2006/relationships" id="257" r:id="R596576edc6f04b55"/>
    <p:sldId xmlns:r="http://schemas.openxmlformats.org/officeDocument/2006/relationships" id="258" r:id="R8230772f228943f0"/>
    <p:sldId xmlns:r="http://schemas.openxmlformats.org/officeDocument/2006/relationships" id="259" r:id="Recc9662716ed4212"/>
    <p:sldId xmlns:r="http://schemas.openxmlformats.org/officeDocument/2006/relationships" id="260" r:id="R1b7f1b98ca424a9c"/>
    <p:sldId xmlns:r="http://schemas.openxmlformats.org/officeDocument/2006/relationships" id="261" r:id="R973d344dd948445b"/>
    <p:sldId xmlns:r="http://schemas.openxmlformats.org/officeDocument/2006/relationships" id="262" r:id="R22b05244f0314d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6938b3bff44e58" /><Relationship Type="http://schemas.openxmlformats.org/officeDocument/2006/relationships/slide" Target="/ppt/slides/slide1.xml" Id="R5880c815b9b74c94" /><Relationship Type="http://schemas.openxmlformats.org/officeDocument/2006/relationships/slide" Target="/ppt/slides/slide2.xml" Id="R596576edc6f04b55" /><Relationship Type="http://schemas.openxmlformats.org/officeDocument/2006/relationships/slide" Target="/ppt/slides/slide3.xml" Id="R8230772f228943f0" /><Relationship Type="http://schemas.openxmlformats.org/officeDocument/2006/relationships/slide" Target="/ppt/slides/slide4.xml" Id="Recc9662716ed4212" /><Relationship Type="http://schemas.openxmlformats.org/officeDocument/2006/relationships/slide" Target="/ppt/slides/slide5.xml" Id="R1b7f1b98ca424a9c" /><Relationship Type="http://schemas.openxmlformats.org/officeDocument/2006/relationships/slide" Target="/ppt/slides/slide6.xml" Id="R973d344dd948445b" /><Relationship Type="http://schemas.openxmlformats.org/officeDocument/2006/relationships/slide" Target="/ppt/slides/slide7.xml" Id="R22b05244f0314d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2b0c8806084f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be6d0ff734b74" /><Relationship Type="http://schemas.openxmlformats.org/officeDocument/2006/relationships/theme" Target="/ppt/slideMasters/theme/theme1.xml" Id="R2034a4b80b304a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dbe6d0ff734b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c787ef78147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addb193e741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261c56b334c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cefc8157b4f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ba0f251b445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58ec4884240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39732cee846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GOKSTAD MARINE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GOKSTAD MARINE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295 983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−286 018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1 570 114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1 649 540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BIRGER LIAVAAG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Kamfjordveien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3235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998 713 099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MARINE AS</a:t>
            </a:r>
          </a:p>
        </p:txBody>
      </p:sp>
    </p:spTree>
  </p:cSld>
  <p:clrMapOvr>
    <a:masterClrMapping xmlns:a="http://schemas.openxmlformats.org/drawingml/2006/main"/>
  </p:clrMapOvr>
</p:sld>
</file>