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195e27eb144e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02cf5397304689"/>
  </p:sldMasterIdLst>
  <p:sldIdLst>
    <p:sldId xmlns:r="http://schemas.openxmlformats.org/officeDocument/2006/relationships" id="256" r:id="R050b82228d664322"/>
    <p:sldId xmlns:r="http://schemas.openxmlformats.org/officeDocument/2006/relationships" id="257" r:id="R4943b707f6654c6b"/>
    <p:sldId xmlns:r="http://schemas.openxmlformats.org/officeDocument/2006/relationships" id="258" r:id="Re196cf9be2ca4dbf"/>
    <p:sldId xmlns:r="http://schemas.openxmlformats.org/officeDocument/2006/relationships" id="259" r:id="R19eff9ada9b04dcf"/>
    <p:sldId xmlns:r="http://schemas.openxmlformats.org/officeDocument/2006/relationships" id="260" r:id="R04e17df139ab4e30"/>
    <p:sldId xmlns:r="http://schemas.openxmlformats.org/officeDocument/2006/relationships" id="261" r:id="R4ef227bc132e47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2cf5397304689" /><Relationship Type="http://schemas.openxmlformats.org/officeDocument/2006/relationships/slide" Target="/ppt/slides/slide1.xml" Id="R050b82228d664322" /><Relationship Type="http://schemas.openxmlformats.org/officeDocument/2006/relationships/slide" Target="/ppt/slides/slide2.xml" Id="R4943b707f6654c6b" /><Relationship Type="http://schemas.openxmlformats.org/officeDocument/2006/relationships/slide" Target="/ppt/slides/slide3.xml" Id="Re196cf9be2ca4dbf" /><Relationship Type="http://schemas.openxmlformats.org/officeDocument/2006/relationships/slide" Target="/ppt/slides/slide4.xml" Id="R19eff9ada9b04dcf" /><Relationship Type="http://schemas.openxmlformats.org/officeDocument/2006/relationships/slide" Target="/ppt/slides/slide5.xml" Id="R04e17df139ab4e30" /><Relationship Type="http://schemas.openxmlformats.org/officeDocument/2006/relationships/slide" Target="/ppt/slides/slide6.xml" Id="R4ef227bc132e47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d9d19b242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ecee458364d87" /><Relationship Type="http://schemas.openxmlformats.org/officeDocument/2006/relationships/theme" Target="/ppt/slideMasters/theme/theme1.xml" Id="Rf7cfa7e9fc5d43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ecee458364d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45fd0d68d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7af7abaf3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125953cb84d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2ece81649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5d256528947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d028cb92448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NIZA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Øverlands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998 802 482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