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067f3f76c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7f093f22e426a"/>
  </p:sldMasterIdLst>
  <p:sldIdLst>
    <p:sldId xmlns:r="http://schemas.openxmlformats.org/officeDocument/2006/relationships" id="256" r:id="R4a404151112d44eb"/>
    <p:sldId xmlns:r="http://schemas.openxmlformats.org/officeDocument/2006/relationships" id="257" r:id="Ra5d6f6a11caa41ab"/>
    <p:sldId xmlns:r="http://schemas.openxmlformats.org/officeDocument/2006/relationships" id="258" r:id="R14f193076af5471f"/>
    <p:sldId xmlns:r="http://schemas.openxmlformats.org/officeDocument/2006/relationships" id="259" r:id="R633384623585490e"/>
    <p:sldId xmlns:r="http://schemas.openxmlformats.org/officeDocument/2006/relationships" id="260" r:id="Rdf0bbc2e058c42bf"/>
    <p:sldId xmlns:r="http://schemas.openxmlformats.org/officeDocument/2006/relationships" id="261" r:id="R3ac56fa6fc224f13"/>
    <p:sldId xmlns:r="http://schemas.openxmlformats.org/officeDocument/2006/relationships" id="262" r:id="R204665ce3e04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7f093f22e426a" /><Relationship Type="http://schemas.openxmlformats.org/officeDocument/2006/relationships/slide" Target="/ppt/slides/slide1.xml" Id="R4a404151112d44eb" /><Relationship Type="http://schemas.openxmlformats.org/officeDocument/2006/relationships/slide" Target="/ppt/slides/slide2.xml" Id="Ra5d6f6a11caa41ab" /><Relationship Type="http://schemas.openxmlformats.org/officeDocument/2006/relationships/slide" Target="/ppt/slides/slide3.xml" Id="R14f193076af5471f" /><Relationship Type="http://schemas.openxmlformats.org/officeDocument/2006/relationships/slide" Target="/ppt/slides/slide4.xml" Id="R633384623585490e" /><Relationship Type="http://schemas.openxmlformats.org/officeDocument/2006/relationships/slide" Target="/ppt/slides/slide5.xml" Id="Rdf0bbc2e058c42bf" /><Relationship Type="http://schemas.openxmlformats.org/officeDocument/2006/relationships/slide" Target="/ppt/slides/slide6.xml" Id="R3ac56fa6fc224f13" /><Relationship Type="http://schemas.openxmlformats.org/officeDocument/2006/relationships/slide" Target="/ppt/slides/slide7.xml" Id="R204665ce3e04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450fdfd28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a954598f44732" /><Relationship Type="http://schemas.openxmlformats.org/officeDocument/2006/relationships/theme" Target="/ppt/slideMasters/theme/theme1.xml" Id="Rcb671f722de0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a954598f4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f7d3a9d72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0624cbf92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d8b8434d6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b0fd44c3d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6e960dc98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ece6ca3c741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2e68692df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NIZA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3 260 850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35 992 142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36 224 454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EDBO ANDERS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