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c64ae925c049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b800082564391"/>
  </p:sldMasterIdLst>
  <p:sldIdLst>
    <p:sldId xmlns:r="http://schemas.openxmlformats.org/officeDocument/2006/relationships" id="256" r:id="R18bfcbcc38b14109"/>
    <p:sldId xmlns:r="http://schemas.openxmlformats.org/officeDocument/2006/relationships" id="257" r:id="R84ca2a6abeb244a7"/>
    <p:sldId xmlns:r="http://schemas.openxmlformats.org/officeDocument/2006/relationships" id="258" r:id="R7498544cf2b34958"/>
    <p:sldId xmlns:r="http://schemas.openxmlformats.org/officeDocument/2006/relationships" id="259" r:id="Ra780201434274b7a"/>
    <p:sldId xmlns:r="http://schemas.openxmlformats.org/officeDocument/2006/relationships" id="260" r:id="Ra4c784b23888423f"/>
    <p:sldId xmlns:r="http://schemas.openxmlformats.org/officeDocument/2006/relationships" id="261" r:id="Re4043e386b72444a"/>
    <p:sldId xmlns:r="http://schemas.openxmlformats.org/officeDocument/2006/relationships" id="262" r:id="Rb6fc396a37cd4d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b800082564391" /><Relationship Type="http://schemas.openxmlformats.org/officeDocument/2006/relationships/slide" Target="/ppt/slides/slide1.xml" Id="R18bfcbcc38b14109" /><Relationship Type="http://schemas.openxmlformats.org/officeDocument/2006/relationships/slide" Target="/ppt/slides/slide2.xml" Id="R84ca2a6abeb244a7" /><Relationship Type="http://schemas.openxmlformats.org/officeDocument/2006/relationships/slide" Target="/ppt/slides/slide3.xml" Id="R7498544cf2b34958" /><Relationship Type="http://schemas.openxmlformats.org/officeDocument/2006/relationships/slide" Target="/ppt/slides/slide4.xml" Id="Ra780201434274b7a" /><Relationship Type="http://schemas.openxmlformats.org/officeDocument/2006/relationships/slide" Target="/ppt/slides/slide5.xml" Id="Ra4c784b23888423f" /><Relationship Type="http://schemas.openxmlformats.org/officeDocument/2006/relationships/slide" Target="/ppt/slides/slide6.xml" Id="Re4043e386b72444a" /><Relationship Type="http://schemas.openxmlformats.org/officeDocument/2006/relationships/slide" Target="/ppt/slides/slide7.xml" Id="Rb6fc396a37cd4d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921edb33243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90413690f42d9" /><Relationship Type="http://schemas.openxmlformats.org/officeDocument/2006/relationships/theme" Target="/ppt/slideMasters/theme/theme1.xml" Id="R3f648df99fe447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090413690f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969351334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b415f2217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0e196ad37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da15a97ef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7ae1da1bf4d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025d9f74742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13da9dd954f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BJOLI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1 930 763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16 157 286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17 030 127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BERTOLDUS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MARIT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THOMASSEN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Selvåg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bt@skipsconsult.no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998 867 738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