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cac58d430046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eb6888edf4d28"/>
  </p:sldMasterIdLst>
  <p:sldIdLst>
    <p:sldId xmlns:r="http://schemas.openxmlformats.org/officeDocument/2006/relationships" id="256" r:id="R9269085d4d5f45bc"/>
    <p:sldId xmlns:r="http://schemas.openxmlformats.org/officeDocument/2006/relationships" id="257" r:id="R184eb480bf24478b"/>
    <p:sldId xmlns:r="http://schemas.openxmlformats.org/officeDocument/2006/relationships" id="258" r:id="Re2e1bb980b9e4fa6"/>
    <p:sldId xmlns:r="http://schemas.openxmlformats.org/officeDocument/2006/relationships" id="259" r:id="R64177326804e49e6"/>
    <p:sldId xmlns:r="http://schemas.openxmlformats.org/officeDocument/2006/relationships" id="260" r:id="R99a4ca03f9ca468d"/>
    <p:sldId xmlns:r="http://schemas.openxmlformats.org/officeDocument/2006/relationships" id="261" r:id="Rc77f5f1f352240ca"/>
    <p:sldId xmlns:r="http://schemas.openxmlformats.org/officeDocument/2006/relationships" id="262" r:id="Rd71ddf2b3c3a46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eb6888edf4d28" /><Relationship Type="http://schemas.openxmlformats.org/officeDocument/2006/relationships/slide" Target="/ppt/slides/slide1.xml" Id="R9269085d4d5f45bc" /><Relationship Type="http://schemas.openxmlformats.org/officeDocument/2006/relationships/slide" Target="/ppt/slides/slide2.xml" Id="R184eb480bf24478b" /><Relationship Type="http://schemas.openxmlformats.org/officeDocument/2006/relationships/slide" Target="/ppt/slides/slide3.xml" Id="Re2e1bb980b9e4fa6" /><Relationship Type="http://schemas.openxmlformats.org/officeDocument/2006/relationships/slide" Target="/ppt/slides/slide4.xml" Id="R64177326804e49e6" /><Relationship Type="http://schemas.openxmlformats.org/officeDocument/2006/relationships/slide" Target="/ppt/slides/slide5.xml" Id="R99a4ca03f9ca468d" /><Relationship Type="http://schemas.openxmlformats.org/officeDocument/2006/relationships/slide" Target="/ppt/slides/slide6.xml" Id="Rc77f5f1f352240ca" /><Relationship Type="http://schemas.openxmlformats.org/officeDocument/2006/relationships/slide" Target="/ppt/slides/slide7.xml" Id="Rd71ddf2b3c3a46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d420b903e45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965d911384ad7" /><Relationship Type="http://schemas.openxmlformats.org/officeDocument/2006/relationships/theme" Target="/ppt/slideMasters/theme/theme1.xml" Id="Rb12691f78cf944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f965d911384a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2a990a76c4c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0a7f8bb5840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038cab2754d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d19f939344f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97615f8714c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93c4809d044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3403f0c414f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2 893 659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ARE HEDBERG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post@hedberg-as.no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998 877 733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