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d2e4d51f64e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0fb731a294093"/>
  </p:sldMasterIdLst>
  <p:sldIdLst>
    <p:sldId xmlns:r="http://schemas.openxmlformats.org/officeDocument/2006/relationships" id="256" r:id="R8480bcb973b245ff"/>
    <p:sldId xmlns:r="http://schemas.openxmlformats.org/officeDocument/2006/relationships" id="257" r:id="Rf98b306f59644b03"/>
    <p:sldId xmlns:r="http://schemas.openxmlformats.org/officeDocument/2006/relationships" id="258" r:id="Re8148339c3c64062"/>
    <p:sldId xmlns:r="http://schemas.openxmlformats.org/officeDocument/2006/relationships" id="259" r:id="Rc82e56e5efc84c57"/>
    <p:sldId xmlns:r="http://schemas.openxmlformats.org/officeDocument/2006/relationships" id="260" r:id="R4c24a8f0bb4c4648"/>
    <p:sldId xmlns:r="http://schemas.openxmlformats.org/officeDocument/2006/relationships" id="261" r:id="Rf6a5c271951d446d"/>
    <p:sldId xmlns:r="http://schemas.openxmlformats.org/officeDocument/2006/relationships" id="262" r:id="R5ad28a905753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0fb731a294093" /><Relationship Type="http://schemas.openxmlformats.org/officeDocument/2006/relationships/slide" Target="/ppt/slides/slide1.xml" Id="R8480bcb973b245ff" /><Relationship Type="http://schemas.openxmlformats.org/officeDocument/2006/relationships/slide" Target="/ppt/slides/slide2.xml" Id="Rf98b306f59644b03" /><Relationship Type="http://schemas.openxmlformats.org/officeDocument/2006/relationships/slide" Target="/ppt/slides/slide3.xml" Id="Re8148339c3c64062" /><Relationship Type="http://schemas.openxmlformats.org/officeDocument/2006/relationships/slide" Target="/ppt/slides/slide4.xml" Id="Rc82e56e5efc84c57" /><Relationship Type="http://schemas.openxmlformats.org/officeDocument/2006/relationships/slide" Target="/ppt/slides/slide5.xml" Id="R4c24a8f0bb4c4648" /><Relationship Type="http://schemas.openxmlformats.org/officeDocument/2006/relationships/slide" Target="/ppt/slides/slide6.xml" Id="Rf6a5c271951d446d" /><Relationship Type="http://schemas.openxmlformats.org/officeDocument/2006/relationships/slide" Target="/ppt/slides/slide7.xml" Id="R5ad28a905753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be119222f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30085384e45a1" /><Relationship Type="http://schemas.openxmlformats.org/officeDocument/2006/relationships/theme" Target="/ppt/slideMasters/theme/theme1.xml" Id="R6f9cb2141a15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30085384e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df701c876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56e17aaa345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7d5b63f4d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32cba27e84a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5d24e4cba48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5d37451b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d7529b4eb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EIENDOM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−3 038 643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−28 668 376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700 289 161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1 082 248 041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998 893 585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EIENDOM AS</a:t>
            </a:r>
          </a:p>
        </p:txBody>
      </p:sp>
    </p:spTree>
  </p:cSld>
  <p:clrMapOvr>
    <a:masterClrMapping xmlns:a="http://schemas.openxmlformats.org/drawingml/2006/main"/>
  </p:clrMapOvr>
</p:sld>
</file>