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e11b743c8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10c79aaa14f67"/>
  </p:sldMasterIdLst>
  <p:sldIdLst>
    <p:sldId xmlns:r="http://schemas.openxmlformats.org/officeDocument/2006/relationships" id="256" r:id="R34869d8dad8b4d77"/>
    <p:sldId xmlns:r="http://schemas.openxmlformats.org/officeDocument/2006/relationships" id="257" r:id="Re8a1ecf265124e06"/>
    <p:sldId xmlns:r="http://schemas.openxmlformats.org/officeDocument/2006/relationships" id="258" r:id="R9f1430c73c4d4cb3"/>
    <p:sldId xmlns:r="http://schemas.openxmlformats.org/officeDocument/2006/relationships" id="259" r:id="R9ddf91403d124667"/>
    <p:sldId xmlns:r="http://schemas.openxmlformats.org/officeDocument/2006/relationships" id="260" r:id="R1166742924a14bad"/>
    <p:sldId xmlns:r="http://schemas.openxmlformats.org/officeDocument/2006/relationships" id="261" r:id="R1296504820474cc6"/>
    <p:sldId xmlns:r="http://schemas.openxmlformats.org/officeDocument/2006/relationships" id="262" r:id="Ra22592edd94f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10c79aaa14f67" /><Relationship Type="http://schemas.openxmlformats.org/officeDocument/2006/relationships/slide" Target="/ppt/slides/slide1.xml" Id="R34869d8dad8b4d77" /><Relationship Type="http://schemas.openxmlformats.org/officeDocument/2006/relationships/slide" Target="/ppt/slides/slide2.xml" Id="Re8a1ecf265124e06" /><Relationship Type="http://schemas.openxmlformats.org/officeDocument/2006/relationships/slide" Target="/ppt/slides/slide3.xml" Id="R9f1430c73c4d4cb3" /><Relationship Type="http://schemas.openxmlformats.org/officeDocument/2006/relationships/slide" Target="/ppt/slides/slide4.xml" Id="R9ddf91403d124667" /><Relationship Type="http://schemas.openxmlformats.org/officeDocument/2006/relationships/slide" Target="/ppt/slides/slide5.xml" Id="R1166742924a14bad" /><Relationship Type="http://schemas.openxmlformats.org/officeDocument/2006/relationships/slide" Target="/ppt/slides/slide6.xml" Id="R1296504820474cc6" /><Relationship Type="http://schemas.openxmlformats.org/officeDocument/2006/relationships/slide" Target="/ppt/slides/slide7.xml" Id="Ra22592edd94f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82340c92f45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f2888f65a46c9" /><Relationship Type="http://schemas.openxmlformats.org/officeDocument/2006/relationships/theme" Target="/ppt/slideMasters/theme/theme1.xml" Id="R2f2ea9d77c0b42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af2888f65a46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6e25333064c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9ad9845cc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a3308e954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17d713b7a4c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9ba8051d443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d0661bd0045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bcfaa4b70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RMC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105 591 564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407 880 868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432 286 038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RMC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Tarjodd Bondes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998 903 726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RMC AS</a:t>
            </a:r>
          </a:p>
        </p:txBody>
      </p:sp>
    </p:spTree>
  </p:cSld>
  <p:clrMapOvr>
    <a:masterClrMapping xmlns:a="http://schemas.openxmlformats.org/drawingml/2006/main"/>
  </p:clrMapOvr>
</p:sld>
</file>